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1" Target="ppt/presentation.xml" Type="http://schemas.openxmlformats.org/officeDocument/2006/relationships/officeDocument"/><Relationship Id="rId2"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Darker Grotesque ExtraBold"/>
      <p:bold r:id="rId16"/>
    </p:embeddedFont>
    <p:embeddedFont>
      <p:font typeface="Darker Grotesque"/>
      <p:regular r:id="rId17"/>
      <p:bold r:id="rId18"/>
    </p:embeddedFont>
    <p:embeddedFont>
      <p:font typeface="Darker Grotesque SemiBold"/>
      <p:regular r:id="rId19"/>
      <p:bold r:id="rId20"/>
    </p:embeddedFont>
    <p:embeddedFont>
      <p:font typeface="Poppins Medium"/>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9AA0A6"/>
          </p15:clr>
        </p15:guide>
        <p15:guide id="2" orient="horz" pos="282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p:guide pos="2822"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arkerGrotesqueSemiBold-bold.fntdata"/><Relationship Id="rId22" Type="http://schemas.openxmlformats.org/officeDocument/2006/relationships/font" Target="fonts/PoppinsMedium-bold.fntdata"/><Relationship Id="rId21" Type="http://schemas.openxmlformats.org/officeDocument/2006/relationships/font" Target="fonts/PoppinsMedium-regular.fntdata"/><Relationship Id="rId24" Type="http://schemas.openxmlformats.org/officeDocument/2006/relationships/font" Target="fonts/PoppinsMedium-boldItalic.fntdata"/><Relationship Id="rId23" Type="http://schemas.openxmlformats.org/officeDocument/2006/relationships/font" Target="fonts/PoppinsMedium-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DarkerGrotesque-regular.fntdata"/><Relationship Id="rId16" Type="http://schemas.openxmlformats.org/officeDocument/2006/relationships/font" Target="fonts/DarkerGrotesqueExtraBold-bold.fntdata"/><Relationship Id="rId19" Type="http://schemas.openxmlformats.org/officeDocument/2006/relationships/font" Target="fonts/DarkerGrotesqueSemiBold-regular.fntdata"/><Relationship Id="rId18" Type="http://schemas.openxmlformats.org/officeDocument/2006/relationships/font" Target="fonts/DarkerGrotesque-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0c81a7d24e_5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0c81a7d24e_5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0c81a7d24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10c81a7d2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10c81a7d24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10c81a7d24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4582625" y="1077600"/>
            <a:ext cx="3880500" cy="2452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5200"/>
              <a:buNone/>
              <a:defRPr sz="4000">
                <a:solidFill>
                  <a:schemeClr val="lt1"/>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 name="Google Shape;10;p2"/>
          <p:cNvSpPr txBox="1"/>
          <p:nvPr>
            <p:ph idx="1" type="subTitle"/>
          </p:nvPr>
        </p:nvSpPr>
        <p:spPr>
          <a:xfrm>
            <a:off x="4582625" y="3692400"/>
            <a:ext cx="2211300" cy="7926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3" name="Google Shape;13;p2"/>
          <p:cNvCxnSpPr/>
          <p:nvPr/>
        </p:nvCxnSpPr>
        <p:spPr>
          <a:xfrm>
            <a:off x="4159200" y="666075"/>
            <a:ext cx="0" cy="4240500"/>
          </a:xfrm>
          <a:prstGeom prst="straightConnector1">
            <a:avLst/>
          </a:prstGeom>
          <a:noFill/>
          <a:ln cap="flat" cmpd="sng" w="28575">
            <a:solidFill>
              <a:schemeClr val="dk2"/>
            </a:solidFill>
            <a:prstDash val="solid"/>
            <a:round/>
            <a:headEnd len="sm" w="sm" type="none"/>
            <a:tailEnd len="sm" w="sm" type="none"/>
          </a:ln>
        </p:spPr>
      </p:cxnSp>
      <p:sp>
        <p:nvSpPr>
          <p:cNvPr id="14" name="Google Shape;14;p2"/>
          <p:cNvSpPr txBox="1"/>
          <p:nvPr/>
        </p:nvSpPr>
        <p:spPr>
          <a:xfrm>
            <a:off x="7926149" y="254625"/>
            <a:ext cx="658800" cy="393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15" name="Google Shape;15;p2"/>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3"/>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
          <p:cNvSpPr txBox="1"/>
          <p:nvPr>
            <p:ph type="title"/>
          </p:nvPr>
        </p:nvSpPr>
        <p:spPr>
          <a:xfrm>
            <a:off x="597972" y="2442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3"/>
          <p:cNvSpPr txBox="1"/>
          <p:nvPr>
            <p:ph idx="1" type="body"/>
          </p:nvPr>
        </p:nvSpPr>
        <p:spPr>
          <a:xfrm>
            <a:off x="539425" y="1072875"/>
            <a:ext cx="8065200" cy="35049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Clr>
                <a:schemeClr val="lt1"/>
              </a:buClr>
              <a:buSzPts val="1200"/>
              <a:buFont typeface="Lato"/>
              <a:buAutoNum type="arabicPeriod"/>
              <a:defRPr/>
            </a:lvl1pPr>
            <a:lvl2pPr indent="-304800" lvl="1" marL="914400" algn="l">
              <a:lnSpc>
                <a:spcPct val="100000"/>
              </a:lnSpc>
              <a:spcBef>
                <a:spcPts val="0"/>
              </a:spcBef>
              <a:spcAft>
                <a:spcPts val="0"/>
              </a:spcAft>
              <a:buClr>
                <a:schemeClr val="lt1"/>
              </a:buClr>
              <a:buSzPts val="1200"/>
              <a:buFont typeface="Lato"/>
              <a:buAutoNum type="alphaLcPeriod"/>
              <a:defRPr/>
            </a:lvl2pPr>
            <a:lvl3pPr indent="-304800" lvl="2" marL="1371600" algn="l">
              <a:lnSpc>
                <a:spcPct val="100000"/>
              </a:lnSpc>
              <a:spcBef>
                <a:spcPts val="0"/>
              </a:spcBef>
              <a:spcAft>
                <a:spcPts val="0"/>
              </a:spcAft>
              <a:buClr>
                <a:schemeClr val="lt1"/>
              </a:buClr>
              <a:buSzPts val="1200"/>
              <a:buFont typeface="Lato"/>
              <a:buAutoNum type="romanLcPeriod"/>
              <a:defRPr/>
            </a:lvl3pPr>
            <a:lvl4pPr indent="-304800" lvl="3" marL="1828800" algn="l">
              <a:lnSpc>
                <a:spcPct val="100000"/>
              </a:lnSpc>
              <a:spcBef>
                <a:spcPts val="0"/>
              </a:spcBef>
              <a:spcAft>
                <a:spcPts val="0"/>
              </a:spcAft>
              <a:buClr>
                <a:schemeClr val="lt1"/>
              </a:buClr>
              <a:buSzPts val="1200"/>
              <a:buFont typeface="Lato"/>
              <a:buAutoNum type="arabicPeriod"/>
              <a:defRPr/>
            </a:lvl4pPr>
            <a:lvl5pPr indent="-304800" lvl="4" marL="2286000" algn="l">
              <a:lnSpc>
                <a:spcPct val="100000"/>
              </a:lnSpc>
              <a:spcBef>
                <a:spcPts val="0"/>
              </a:spcBef>
              <a:spcAft>
                <a:spcPts val="0"/>
              </a:spcAft>
              <a:buClr>
                <a:schemeClr val="lt1"/>
              </a:buClr>
              <a:buSzPts val="1200"/>
              <a:buFont typeface="Lato"/>
              <a:buAutoNum type="alphaLcPeriod"/>
              <a:defRPr/>
            </a:lvl5pPr>
            <a:lvl6pPr indent="-304800" lvl="5" marL="2743200" algn="l">
              <a:lnSpc>
                <a:spcPct val="100000"/>
              </a:lnSpc>
              <a:spcBef>
                <a:spcPts val="0"/>
              </a:spcBef>
              <a:spcAft>
                <a:spcPts val="0"/>
              </a:spcAft>
              <a:buClr>
                <a:schemeClr val="lt1"/>
              </a:buClr>
              <a:buSzPts val="1200"/>
              <a:buFont typeface="Lato"/>
              <a:buAutoNum type="romanLcPeriod"/>
              <a:defRPr/>
            </a:lvl6pPr>
            <a:lvl7pPr indent="-304800" lvl="6" marL="3200400" algn="l">
              <a:lnSpc>
                <a:spcPct val="100000"/>
              </a:lnSpc>
              <a:spcBef>
                <a:spcPts val="0"/>
              </a:spcBef>
              <a:spcAft>
                <a:spcPts val="0"/>
              </a:spcAft>
              <a:buClr>
                <a:schemeClr val="lt1"/>
              </a:buClr>
              <a:buSzPts val="1200"/>
              <a:buFont typeface="Lato"/>
              <a:buAutoNum type="arabicPeriod"/>
              <a:defRPr/>
            </a:lvl7pPr>
            <a:lvl8pPr indent="-304800" lvl="7" marL="3657600" algn="l">
              <a:lnSpc>
                <a:spcPct val="100000"/>
              </a:lnSpc>
              <a:spcBef>
                <a:spcPts val="0"/>
              </a:spcBef>
              <a:spcAft>
                <a:spcPts val="0"/>
              </a:spcAft>
              <a:buClr>
                <a:schemeClr val="lt1"/>
              </a:buClr>
              <a:buSzPts val="1200"/>
              <a:buFont typeface="Lato"/>
              <a:buAutoNum type="alphaLcPeriod"/>
              <a:defRPr/>
            </a:lvl8pPr>
            <a:lvl9pPr indent="-304800" lvl="8" marL="4114800" algn="l">
              <a:lnSpc>
                <a:spcPct val="100000"/>
              </a:lnSpc>
              <a:spcBef>
                <a:spcPts val="0"/>
              </a:spcBef>
              <a:spcAft>
                <a:spcPts val="0"/>
              </a:spcAft>
              <a:buClr>
                <a:schemeClr val="lt1"/>
              </a:buClr>
              <a:buSzPts val="1200"/>
              <a:buFont typeface="Lato"/>
              <a:buAutoNum type="romanLcPeriod"/>
              <a:defRPr/>
            </a:lvl9pPr>
          </a:lstStyle>
          <a:p/>
        </p:txBody>
      </p:sp>
      <p:cxnSp>
        <p:nvCxnSpPr>
          <p:cNvPr id="20" name="Google Shape;20;p3"/>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21" name="Shape 21"/>
        <p:cNvGrpSpPr/>
        <p:nvPr/>
      </p:nvGrpSpPr>
      <p:grpSpPr>
        <a:xfrm>
          <a:off x="0" y="0"/>
          <a:ext cx="0" cy="0"/>
          <a:chOff x="0" y="0"/>
          <a:chExt cx="0" cy="0"/>
        </a:xfrm>
      </p:grpSpPr>
      <p:sp>
        <p:nvSpPr>
          <p:cNvPr id="22" name="Google Shape;22;p4"/>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4"/>
          <p:cNvSpPr txBox="1"/>
          <p:nvPr>
            <p:ph type="ctrTitle"/>
          </p:nvPr>
        </p:nvSpPr>
        <p:spPr>
          <a:xfrm>
            <a:off x="2101800" y="1342815"/>
            <a:ext cx="2059800" cy="886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4" name="Google Shape;24;p4"/>
          <p:cNvSpPr txBox="1"/>
          <p:nvPr>
            <p:ph idx="1" type="subTitle"/>
          </p:nvPr>
        </p:nvSpPr>
        <p:spPr>
          <a:xfrm>
            <a:off x="2101800" y="2122115"/>
            <a:ext cx="2068200" cy="526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sz="15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5" name="Google Shape;25;p4"/>
          <p:cNvSpPr txBox="1"/>
          <p:nvPr>
            <p:ph idx="2" type="ctrTitle"/>
          </p:nvPr>
        </p:nvSpPr>
        <p:spPr>
          <a:xfrm>
            <a:off x="2101825" y="3275625"/>
            <a:ext cx="2059800" cy="886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6" name="Google Shape;26;p4"/>
          <p:cNvSpPr txBox="1"/>
          <p:nvPr>
            <p:ph idx="3" type="subTitle"/>
          </p:nvPr>
        </p:nvSpPr>
        <p:spPr>
          <a:xfrm>
            <a:off x="2093475" y="4054925"/>
            <a:ext cx="2068200" cy="526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sz="15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7" name="Google Shape;27;p4"/>
          <p:cNvSpPr txBox="1"/>
          <p:nvPr>
            <p:ph idx="4" type="ctrTitle"/>
          </p:nvPr>
        </p:nvSpPr>
        <p:spPr>
          <a:xfrm>
            <a:off x="6403050" y="1342815"/>
            <a:ext cx="2059800" cy="886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8" name="Google Shape;28;p4"/>
          <p:cNvSpPr txBox="1"/>
          <p:nvPr>
            <p:ph idx="5" type="subTitle"/>
          </p:nvPr>
        </p:nvSpPr>
        <p:spPr>
          <a:xfrm>
            <a:off x="6403050" y="2122115"/>
            <a:ext cx="2059800" cy="526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sz="15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9" name="Google Shape;29;p4"/>
          <p:cNvSpPr txBox="1"/>
          <p:nvPr>
            <p:ph idx="6" type="ctrTitle"/>
          </p:nvPr>
        </p:nvSpPr>
        <p:spPr>
          <a:xfrm>
            <a:off x="6403075" y="3275625"/>
            <a:ext cx="2059800" cy="886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30" name="Google Shape;30;p4"/>
          <p:cNvSpPr txBox="1"/>
          <p:nvPr>
            <p:ph idx="7" type="subTitle"/>
          </p:nvPr>
        </p:nvSpPr>
        <p:spPr>
          <a:xfrm>
            <a:off x="6394625" y="4054925"/>
            <a:ext cx="2068200" cy="526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sz="15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1" name="Google Shape;31;p4"/>
          <p:cNvSpPr txBox="1"/>
          <p:nvPr>
            <p:ph idx="8"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32" name="Google Shape;32;p4"/>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cxnSp>
        <p:nvCxnSpPr>
          <p:cNvPr id="33" name="Google Shape;33;p4"/>
          <p:cNvCxnSpPr/>
          <p:nvPr/>
        </p:nvCxnSpPr>
        <p:spPr>
          <a:xfrm>
            <a:off x="4581050" y="1078850"/>
            <a:ext cx="0" cy="3827700"/>
          </a:xfrm>
          <a:prstGeom prst="straightConnector1">
            <a:avLst/>
          </a:prstGeom>
          <a:noFill/>
          <a:ln cap="flat" cmpd="sng" w="28575">
            <a:solidFill>
              <a:schemeClr val="dk2"/>
            </a:solidFill>
            <a:prstDash val="solid"/>
            <a:round/>
            <a:headEnd len="sm" w="sm" type="none"/>
            <a:tailEnd len="sm" w="sm" type="none"/>
          </a:ln>
        </p:spPr>
      </p:cxnSp>
      <p:cxnSp>
        <p:nvCxnSpPr>
          <p:cNvPr id="34" name="Google Shape;34;p4"/>
          <p:cNvCxnSpPr/>
          <p:nvPr/>
        </p:nvCxnSpPr>
        <p:spPr>
          <a:xfrm rot="10800000">
            <a:off x="266375" y="2996125"/>
            <a:ext cx="86145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5"/>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5"/>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5"/>
          <p:cNvSpPr txBox="1"/>
          <p:nvPr>
            <p:ph type="ctrTitle"/>
          </p:nvPr>
        </p:nvSpPr>
        <p:spPr>
          <a:xfrm>
            <a:off x="688975" y="2084012"/>
            <a:ext cx="3472800" cy="1238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5200"/>
              <a:buNone/>
              <a:defRPr b="1" sz="40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39" name="Google Shape;39;p5"/>
          <p:cNvSpPr txBox="1"/>
          <p:nvPr>
            <p:ph idx="1" type="subTitle"/>
          </p:nvPr>
        </p:nvSpPr>
        <p:spPr>
          <a:xfrm>
            <a:off x="688975" y="3322688"/>
            <a:ext cx="1953000" cy="5553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0" name="Google Shape;40;p5"/>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41" name="Google Shape;41;p5"/>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6"/>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6"/>
          <p:cNvSpPr txBox="1"/>
          <p:nvPr>
            <p:ph idx="1" type="body"/>
          </p:nvPr>
        </p:nvSpPr>
        <p:spPr>
          <a:xfrm>
            <a:off x="688975" y="3453950"/>
            <a:ext cx="5037000" cy="1087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400"/>
              <a:buNone/>
              <a:defRPr b="1" sz="4000">
                <a:solidFill>
                  <a:schemeClr val="dk1"/>
                </a:solidFill>
                <a:highlight>
                  <a:schemeClr val="dk2"/>
                </a:highlight>
                <a:latin typeface="Darker Grotesque"/>
                <a:ea typeface="Darker Grotesque"/>
                <a:cs typeface="Darker Grotesque"/>
                <a:sym typeface="Darker Grotesque"/>
              </a:defRPr>
            </a:lvl1pPr>
          </a:lstStyle>
          <a:p/>
        </p:txBody>
      </p:sp>
      <p:sp>
        <p:nvSpPr>
          <p:cNvPr id="45" name="Google Shape;45;p6"/>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6"/>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47" name="Google Shape;47;p6"/>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2">
    <p:bg>
      <p:bgPr>
        <a:solidFill>
          <a:schemeClr val="dk1"/>
        </a:solidFill>
      </p:bgPr>
    </p:bg>
    <p:spTree>
      <p:nvGrpSpPr>
        <p:cNvPr id="48" name="Shape 48"/>
        <p:cNvGrpSpPr/>
        <p:nvPr/>
      </p:nvGrpSpPr>
      <p:grpSpPr>
        <a:xfrm>
          <a:off x="0" y="0"/>
          <a:ext cx="0" cy="0"/>
          <a:chOff x="0" y="0"/>
          <a:chExt cx="0" cy="0"/>
        </a:xfrm>
      </p:grpSpPr>
      <p:sp>
        <p:nvSpPr>
          <p:cNvPr id="49" name="Google Shape;49;p7"/>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7"/>
          <p:cNvSpPr txBox="1"/>
          <p:nvPr>
            <p:ph type="title"/>
          </p:nvPr>
        </p:nvSpPr>
        <p:spPr>
          <a:xfrm>
            <a:off x="3350725" y="3122330"/>
            <a:ext cx="2441400" cy="8574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Font typeface="Poppins Medium"/>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51" name="Google Shape;51;p7"/>
          <p:cNvSpPr txBox="1"/>
          <p:nvPr>
            <p:ph idx="1" type="subTitle"/>
          </p:nvPr>
        </p:nvSpPr>
        <p:spPr>
          <a:xfrm>
            <a:off x="676076" y="3979705"/>
            <a:ext cx="2071800" cy="480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52" name="Google Shape;52;p7"/>
          <p:cNvSpPr txBox="1"/>
          <p:nvPr>
            <p:ph idx="2" type="subTitle"/>
          </p:nvPr>
        </p:nvSpPr>
        <p:spPr>
          <a:xfrm>
            <a:off x="3535525" y="3979705"/>
            <a:ext cx="2071800" cy="480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53" name="Google Shape;53;p7"/>
          <p:cNvSpPr txBox="1"/>
          <p:nvPr>
            <p:ph idx="3" type="title"/>
          </p:nvPr>
        </p:nvSpPr>
        <p:spPr>
          <a:xfrm>
            <a:off x="6213438" y="3122330"/>
            <a:ext cx="2441400" cy="8574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Font typeface="Poppins Medium"/>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54" name="Google Shape;54;p7"/>
          <p:cNvSpPr txBox="1"/>
          <p:nvPr>
            <p:ph idx="4" type="subTitle"/>
          </p:nvPr>
        </p:nvSpPr>
        <p:spPr>
          <a:xfrm>
            <a:off x="6398238" y="3979705"/>
            <a:ext cx="2071800" cy="480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55" name="Google Shape;55;p7"/>
          <p:cNvSpPr txBox="1"/>
          <p:nvPr>
            <p:ph idx="5" type="title"/>
          </p:nvPr>
        </p:nvSpPr>
        <p:spPr>
          <a:xfrm>
            <a:off x="491276" y="3122305"/>
            <a:ext cx="2441400" cy="8574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Font typeface="Poppins Medium"/>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56" name="Google Shape;56;p7"/>
          <p:cNvSpPr txBox="1"/>
          <p:nvPr>
            <p:ph idx="6"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57" name="Google Shape;57;p7"/>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cxnSp>
        <p:nvCxnSpPr>
          <p:cNvPr id="58" name="Google Shape;58;p7"/>
          <p:cNvCxnSpPr/>
          <p:nvPr/>
        </p:nvCxnSpPr>
        <p:spPr>
          <a:xfrm rot="10800000">
            <a:off x="3141850" y="1067300"/>
            <a:ext cx="0" cy="3842400"/>
          </a:xfrm>
          <a:prstGeom prst="straightConnector1">
            <a:avLst/>
          </a:prstGeom>
          <a:noFill/>
          <a:ln cap="flat" cmpd="sng" w="28575">
            <a:solidFill>
              <a:schemeClr val="dk2"/>
            </a:solidFill>
            <a:prstDash val="solid"/>
            <a:round/>
            <a:headEnd len="sm" w="sm" type="none"/>
            <a:tailEnd len="sm" w="sm" type="none"/>
          </a:ln>
        </p:spPr>
      </p:cxnSp>
      <p:cxnSp>
        <p:nvCxnSpPr>
          <p:cNvPr id="59" name="Google Shape;59;p7"/>
          <p:cNvCxnSpPr/>
          <p:nvPr/>
        </p:nvCxnSpPr>
        <p:spPr>
          <a:xfrm rot="10800000">
            <a:off x="6011875" y="1067300"/>
            <a:ext cx="0" cy="3842400"/>
          </a:xfrm>
          <a:prstGeom prst="straightConnector1">
            <a:avLst/>
          </a:prstGeom>
          <a:noFill/>
          <a:ln cap="flat" cmpd="sng" w="28575">
            <a:solidFill>
              <a:schemeClr val="dk2"/>
            </a:solidFill>
            <a:prstDash val="solid"/>
            <a:round/>
            <a:headEnd len="sm" w="sm" type="none"/>
            <a:tailEnd len="sm" w="sm" type="none"/>
          </a:ln>
        </p:spPr>
      </p:cxnSp>
      <p:cxnSp>
        <p:nvCxnSpPr>
          <p:cNvPr id="60" name="Google Shape;60;p7"/>
          <p:cNvCxnSpPr/>
          <p:nvPr/>
        </p:nvCxnSpPr>
        <p:spPr>
          <a:xfrm rot="10800000">
            <a:off x="266375" y="2792575"/>
            <a:ext cx="86145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dk1"/>
        </a:solidFill>
      </p:bgPr>
    </p:bg>
    <p:spTree>
      <p:nvGrpSpPr>
        <p:cNvPr id="61" name="Shape 61"/>
        <p:cNvGrpSpPr/>
        <p:nvPr/>
      </p:nvGrpSpPr>
      <p:grpSpPr>
        <a:xfrm>
          <a:off x="0" y="0"/>
          <a:ext cx="0" cy="0"/>
          <a:chOff x="0" y="0"/>
          <a:chExt cx="0" cy="0"/>
        </a:xfrm>
      </p:grpSpPr>
      <p:sp>
        <p:nvSpPr>
          <p:cNvPr id="62" name="Google Shape;62;p8"/>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8"/>
          <p:cNvSpPr txBox="1"/>
          <p:nvPr/>
        </p:nvSpPr>
        <p:spPr>
          <a:xfrm>
            <a:off x="2597713" y="4018925"/>
            <a:ext cx="3954600" cy="7134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64" name="Google Shape;64;p8"/>
          <p:cNvSpPr txBox="1"/>
          <p:nvPr>
            <p:ph idx="1" type="subTitle"/>
          </p:nvPr>
        </p:nvSpPr>
        <p:spPr>
          <a:xfrm>
            <a:off x="2594700" y="3434150"/>
            <a:ext cx="3954600" cy="713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1600"/>
              <a:buNone/>
              <a:defRPr b="1" sz="4000">
                <a:solidFill>
                  <a:schemeClr val="dk1"/>
                </a:solidFill>
                <a:highlight>
                  <a:schemeClr val="dk2"/>
                </a:highlight>
                <a:latin typeface="Darker Grotesque"/>
                <a:ea typeface="Darker Grotesque"/>
                <a:cs typeface="Darker Grotesque"/>
                <a:sym typeface="Darker Grotesque"/>
              </a:defRPr>
            </a:lvl1pPr>
            <a:lvl2pPr lvl="1" algn="r">
              <a:lnSpc>
                <a:spcPct val="100000"/>
              </a:lnSpc>
              <a:spcBef>
                <a:spcPts val="0"/>
              </a:spcBef>
              <a:spcAft>
                <a:spcPts val="0"/>
              </a:spcAft>
              <a:buSzPts val="1600"/>
              <a:buNone/>
              <a:defRPr sz="1600"/>
            </a:lvl2pPr>
            <a:lvl3pPr lvl="2" algn="r">
              <a:lnSpc>
                <a:spcPct val="100000"/>
              </a:lnSpc>
              <a:spcBef>
                <a:spcPts val="0"/>
              </a:spcBef>
              <a:spcAft>
                <a:spcPts val="0"/>
              </a:spcAft>
              <a:buSzPts val="1600"/>
              <a:buNone/>
              <a:defRPr sz="1600"/>
            </a:lvl3pPr>
            <a:lvl4pPr lvl="3" algn="r">
              <a:lnSpc>
                <a:spcPct val="100000"/>
              </a:lnSpc>
              <a:spcBef>
                <a:spcPts val="0"/>
              </a:spcBef>
              <a:spcAft>
                <a:spcPts val="0"/>
              </a:spcAft>
              <a:buSzPts val="1600"/>
              <a:buNone/>
              <a:defRPr sz="1600"/>
            </a:lvl4pPr>
            <a:lvl5pPr lvl="4" algn="r">
              <a:lnSpc>
                <a:spcPct val="100000"/>
              </a:lnSpc>
              <a:spcBef>
                <a:spcPts val="0"/>
              </a:spcBef>
              <a:spcAft>
                <a:spcPts val="0"/>
              </a:spcAft>
              <a:buSzPts val="1600"/>
              <a:buNone/>
              <a:defRPr sz="1600"/>
            </a:lvl5pPr>
            <a:lvl6pPr lvl="5" algn="r">
              <a:lnSpc>
                <a:spcPct val="100000"/>
              </a:lnSpc>
              <a:spcBef>
                <a:spcPts val="0"/>
              </a:spcBef>
              <a:spcAft>
                <a:spcPts val="0"/>
              </a:spcAft>
              <a:buSzPts val="1600"/>
              <a:buNone/>
              <a:defRPr sz="1600"/>
            </a:lvl6pPr>
            <a:lvl7pPr lvl="6" algn="r">
              <a:lnSpc>
                <a:spcPct val="100000"/>
              </a:lnSpc>
              <a:spcBef>
                <a:spcPts val="0"/>
              </a:spcBef>
              <a:spcAft>
                <a:spcPts val="0"/>
              </a:spcAft>
              <a:buSzPts val="1600"/>
              <a:buNone/>
              <a:defRPr sz="1600"/>
            </a:lvl7pPr>
            <a:lvl8pPr lvl="7" algn="r">
              <a:lnSpc>
                <a:spcPct val="100000"/>
              </a:lnSpc>
              <a:spcBef>
                <a:spcPts val="0"/>
              </a:spcBef>
              <a:spcAft>
                <a:spcPts val="0"/>
              </a:spcAft>
              <a:buSzPts val="1600"/>
              <a:buNone/>
              <a:defRPr sz="1600"/>
            </a:lvl8pPr>
            <a:lvl9pPr lvl="8" algn="r">
              <a:lnSpc>
                <a:spcPct val="100000"/>
              </a:lnSpc>
              <a:spcBef>
                <a:spcPts val="0"/>
              </a:spcBef>
              <a:spcAft>
                <a:spcPts val="0"/>
              </a:spcAft>
              <a:buSzPts val="1600"/>
              <a:buNone/>
              <a:defRPr sz="1600"/>
            </a:lvl9pPr>
          </a:lstStyle>
          <a:p/>
        </p:txBody>
      </p:sp>
      <p:sp>
        <p:nvSpPr>
          <p:cNvPr id="65" name="Google Shape;65;p8"/>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8"/>
          <p:cNvSpPr txBox="1"/>
          <p:nvPr>
            <p:ph idx="2" type="subTitle"/>
          </p:nvPr>
        </p:nvSpPr>
        <p:spPr>
          <a:xfrm>
            <a:off x="688975" y="1295250"/>
            <a:ext cx="7773900" cy="1740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None/>
              <a:defRPr sz="40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67" name="Google Shape;67;p8"/>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68" name="Google Shape;68;p8"/>
          <p:cNvSpPr txBox="1"/>
          <p:nvPr>
            <p:ph idx="3"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9"/>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9"/>
          <p:cNvSpPr txBox="1"/>
          <p:nvPr>
            <p:ph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9"/>
          <p:cNvSpPr txBox="1"/>
          <p:nvPr>
            <p:ph idx="2" type="ctrTitle"/>
          </p:nvPr>
        </p:nvSpPr>
        <p:spPr>
          <a:xfrm>
            <a:off x="594251" y="1461276"/>
            <a:ext cx="2319000" cy="493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3" name="Google Shape;73;p9"/>
          <p:cNvSpPr txBox="1"/>
          <p:nvPr>
            <p:ph idx="1" type="subTitle"/>
          </p:nvPr>
        </p:nvSpPr>
        <p:spPr>
          <a:xfrm>
            <a:off x="594250" y="1920400"/>
            <a:ext cx="2319000" cy="6660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37">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4" name="Google Shape;74;p9"/>
          <p:cNvSpPr txBox="1"/>
          <p:nvPr>
            <p:ph idx="3" type="ctrTitle"/>
          </p:nvPr>
        </p:nvSpPr>
        <p:spPr>
          <a:xfrm>
            <a:off x="4911950" y="3378901"/>
            <a:ext cx="2322600" cy="493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5" name="Google Shape;75;p9"/>
          <p:cNvSpPr txBox="1"/>
          <p:nvPr>
            <p:ph idx="4" type="subTitle"/>
          </p:nvPr>
        </p:nvSpPr>
        <p:spPr>
          <a:xfrm>
            <a:off x="4911950" y="3837145"/>
            <a:ext cx="2322600" cy="6660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25">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cxnSp>
        <p:nvCxnSpPr>
          <p:cNvPr id="76" name="Google Shape;76;p9"/>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7" name="Shape 77"/>
        <p:cNvGrpSpPr/>
        <p:nvPr/>
      </p:nvGrpSpPr>
      <p:grpSpPr>
        <a:xfrm>
          <a:off x="0" y="0"/>
          <a:ext cx="0" cy="0"/>
          <a:chOff x="0" y="0"/>
          <a:chExt cx="0" cy="0"/>
        </a:xfrm>
      </p:grpSpPr>
      <p:sp>
        <p:nvSpPr>
          <p:cNvPr id="78" name="Google Shape;78;p10"/>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0"/>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0"/>
          <p:cNvSpPr txBox="1"/>
          <p:nvPr>
            <p:ph type="ctrTitle"/>
          </p:nvPr>
        </p:nvSpPr>
        <p:spPr>
          <a:xfrm>
            <a:off x="600275" y="2915300"/>
            <a:ext cx="3561300" cy="643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5200"/>
              <a:buNone/>
              <a:defRPr b="1" sz="40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1" name="Google Shape;81;p10"/>
          <p:cNvSpPr txBox="1"/>
          <p:nvPr>
            <p:ph idx="1" type="subTitle"/>
          </p:nvPr>
        </p:nvSpPr>
        <p:spPr>
          <a:xfrm>
            <a:off x="600275" y="3513600"/>
            <a:ext cx="3561300" cy="9714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2" name="Google Shape;82;p10"/>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83" name="Google Shape;83;p10"/>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4" name="Shape 84"/>
        <p:cNvGrpSpPr/>
        <p:nvPr/>
      </p:nvGrpSpPr>
      <p:grpSpPr>
        <a:xfrm>
          <a:off x="0" y="0"/>
          <a:ext cx="0" cy="0"/>
          <a:chOff x="0" y="0"/>
          <a:chExt cx="0" cy="0"/>
        </a:xfrm>
      </p:grpSpPr>
      <p:sp>
        <p:nvSpPr>
          <p:cNvPr id="85" name="Google Shape;85;p11"/>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1"/>
          <p:cNvSpPr txBox="1"/>
          <p:nvPr>
            <p:ph hasCustomPrompt="1" type="title"/>
          </p:nvPr>
        </p:nvSpPr>
        <p:spPr>
          <a:xfrm>
            <a:off x="311700" y="1146700"/>
            <a:ext cx="8520600" cy="1968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solidFill>
                  <a:schemeClr val="dk1"/>
                </a:solidFill>
                <a:highlight>
                  <a:schemeClr val="dk2"/>
                </a:highlight>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87" name="Google Shape;87;p11"/>
          <p:cNvSpPr txBox="1"/>
          <p:nvPr>
            <p:ph idx="1" type="body"/>
          </p:nvPr>
        </p:nvSpPr>
        <p:spPr>
          <a:xfrm>
            <a:off x="1976000" y="4047888"/>
            <a:ext cx="5195100" cy="437100"/>
          </a:xfrm>
          <a:prstGeom prst="rect">
            <a:avLst/>
          </a:prstGeom>
          <a:noFill/>
          <a:ln>
            <a:noFill/>
          </a:ln>
        </p:spPr>
        <p:txBody>
          <a:bodyPr anchorCtr="0" anchor="t" bIns="91425" lIns="91425" spcFirstLastPara="1" rIns="91425" wrap="square" tIns="91425">
            <a:noAutofit/>
          </a:bodyPr>
          <a:lstStyle>
            <a:lvl1pPr indent="-317500" lvl="0" marL="457200" algn="ctr">
              <a:lnSpc>
                <a:spcPct val="100000"/>
              </a:lnSpc>
              <a:spcBef>
                <a:spcPts val="0"/>
              </a:spcBef>
              <a:spcAft>
                <a:spcPts val="0"/>
              </a:spcAft>
              <a:buSzPts val="1400"/>
              <a:buChar char="●"/>
              <a:defRPr sz="2000"/>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sp>
        <p:nvSpPr>
          <p:cNvPr id="88" name="Google Shape;88;p11"/>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9" name="Google Shape;89;p11"/>
          <p:cNvCxnSpPr/>
          <p:nvPr/>
        </p:nvCxnSpPr>
        <p:spPr>
          <a:xfrm rot="10800000">
            <a:off x="266375" y="3613175"/>
            <a:ext cx="8614500" cy="0"/>
          </a:xfrm>
          <a:prstGeom prst="straightConnector1">
            <a:avLst/>
          </a:prstGeom>
          <a:noFill/>
          <a:ln cap="flat" cmpd="sng" w="28575">
            <a:solidFill>
              <a:schemeClr val="dk2"/>
            </a:solidFill>
            <a:prstDash val="solid"/>
            <a:round/>
            <a:headEnd len="sm" w="sm" type="none"/>
            <a:tailEnd len="sm" w="sm" type="none"/>
          </a:ln>
        </p:spPr>
      </p:cxnSp>
      <p:sp>
        <p:nvSpPr>
          <p:cNvPr id="90" name="Google Shape;90;p11"/>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91" name="Google Shape;91;p11"/>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CUSTOM_29">
    <p:spTree>
      <p:nvGrpSpPr>
        <p:cNvPr id="92" name="Shape 92"/>
        <p:cNvGrpSpPr/>
        <p:nvPr/>
      </p:nvGrpSpPr>
      <p:grpSpPr>
        <a:xfrm>
          <a:off x="0" y="0"/>
          <a:ext cx="0" cy="0"/>
          <a:chOff x="0" y="0"/>
          <a:chExt cx="0" cy="0"/>
        </a:xfrm>
      </p:grpSpPr>
      <p:sp>
        <p:nvSpPr>
          <p:cNvPr id="93" name="Google Shape;93;p12"/>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2"/>
          <p:cNvSpPr txBox="1"/>
          <p:nvPr>
            <p:ph type="title"/>
          </p:nvPr>
        </p:nvSpPr>
        <p:spPr>
          <a:xfrm>
            <a:off x="6695559" y="2901727"/>
            <a:ext cx="1842300" cy="630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Poppins Medium"/>
              <a:buNone/>
              <a:defRPr sz="2500">
                <a:solidFill>
                  <a:schemeClr val="dk1"/>
                </a:solidFill>
                <a:highlight>
                  <a:schemeClr val="dk2"/>
                </a:highlight>
              </a:defRPr>
            </a:lvl1pPr>
            <a:lvl2pPr lvl="1"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95" name="Google Shape;95;p12"/>
          <p:cNvSpPr txBox="1"/>
          <p:nvPr>
            <p:ph idx="1" type="subTitle"/>
          </p:nvPr>
        </p:nvSpPr>
        <p:spPr>
          <a:xfrm>
            <a:off x="4572000" y="3674425"/>
            <a:ext cx="20340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l">
              <a:lnSpc>
                <a:spcPct val="100000"/>
              </a:lnSpc>
              <a:spcBef>
                <a:spcPts val="0"/>
              </a:spcBef>
              <a:spcAft>
                <a:spcPts val="0"/>
              </a:spcAft>
              <a:buSzPts val="1400"/>
              <a:buNone/>
              <a:defRPr>
                <a:solidFill>
                  <a:schemeClr val="accent1"/>
                </a:solidFill>
              </a:defRPr>
            </a:lvl2pPr>
            <a:lvl3pPr lvl="2" algn="l">
              <a:lnSpc>
                <a:spcPct val="100000"/>
              </a:lnSpc>
              <a:spcBef>
                <a:spcPts val="0"/>
              </a:spcBef>
              <a:spcAft>
                <a:spcPts val="0"/>
              </a:spcAft>
              <a:buSzPts val="1400"/>
              <a:buNone/>
              <a:defRPr>
                <a:solidFill>
                  <a:schemeClr val="accent1"/>
                </a:solidFill>
              </a:defRPr>
            </a:lvl3pPr>
            <a:lvl4pPr lvl="3" algn="l">
              <a:lnSpc>
                <a:spcPct val="100000"/>
              </a:lnSpc>
              <a:spcBef>
                <a:spcPts val="0"/>
              </a:spcBef>
              <a:spcAft>
                <a:spcPts val="0"/>
              </a:spcAft>
              <a:buSzPts val="1400"/>
              <a:buNone/>
              <a:defRPr>
                <a:solidFill>
                  <a:schemeClr val="accent1"/>
                </a:solidFill>
              </a:defRPr>
            </a:lvl4pPr>
            <a:lvl5pPr lvl="4" algn="l">
              <a:lnSpc>
                <a:spcPct val="100000"/>
              </a:lnSpc>
              <a:spcBef>
                <a:spcPts val="0"/>
              </a:spcBef>
              <a:spcAft>
                <a:spcPts val="0"/>
              </a:spcAft>
              <a:buSzPts val="1400"/>
              <a:buNone/>
              <a:defRPr>
                <a:solidFill>
                  <a:schemeClr val="accent1"/>
                </a:solidFill>
              </a:defRPr>
            </a:lvl5pPr>
            <a:lvl6pPr lvl="5" algn="l">
              <a:lnSpc>
                <a:spcPct val="100000"/>
              </a:lnSpc>
              <a:spcBef>
                <a:spcPts val="0"/>
              </a:spcBef>
              <a:spcAft>
                <a:spcPts val="0"/>
              </a:spcAft>
              <a:buSzPts val="1400"/>
              <a:buNone/>
              <a:defRPr>
                <a:solidFill>
                  <a:schemeClr val="accent1"/>
                </a:solidFill>
              </a:defRPr>
            </a:lvl6pPr>
            <a:lvl7pPr lvl="6" algn="l">
              <a:lnSpc>
                <a:spcPct val="100000"/>
              </a:lnSpc>
              <a:spcBef>
                <a:spcPts val="0"/>
              </a:spcBef>
              <a:spcAft>
                <a:spcPts val="0"/>
              </a:spcAft>
              <a:buSzPts val="1400"/>
              <a:buNone/>
              <a:defRPr>
                <a:solidFill>
                  <a:schemeClr val="accent1"/>
                </a:solidFill>
              </a:defRPr>
            </a:lvl7pPr>
            <a:lvl8pPr lvl="7" algn="l">
              <a:lnSpc>
                <a:spcPct val="100000"/>
              </a:lnSpc>
              <a:spcBef>
                <a:spcPts val="0"/>
              </a:spcBef>
              <a:spcAft>
                <a:spcPts val="0"/>
              </a:spcAft>
              <a:buSzPts val="1400"/>
              <a:buNone/>
              <a:defRPr>
                <a:solidFill>
                  <a:schemeClr val="accent1"/>
                </a:solidFill>
              </a:defRPr>
            </a:lvl8pPr>
            <a:lvl9pPr lvl="8" algn="l">
              <a:lnSpc>
                <a:spcPct val="100000"/>
              </a:lnSpc>
              <a:spcBef>
                <a:spcPts val="0"/>
              </a:spcBef>
              <a:spcAft>
                <a:spcPts val="0"/>
              </a:spcAft>
              <a:buSzPts val="1400"/>
              <a:buNone/>
              <a:defRPr>
                <a:solidFill>
                  <a:schemeClr val="accent1"/>
                </a:solidFill>
              </a:defRPr>
            </a:lvl9pPr>
          </a:lstStyle>
          <a:p/>
        </p:txBody>
      </p:sp>
      <p:sp>
        <p:nvSpPr>
          <p:cNvPr id="96" name="Google Shape;96;p12"/>
          <p:cNvSpPr txBox="1"/>
          <p:nvPr>
            <p:ph idx="2" type="title"/>
          </p:nvPr>
        </p:nvSpPr>
        <p:spPr>
          <a:xfrm>
            <a:off x="4668348" y="2901728"/>
            <a:ext cx="1842300" cy="630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Poppins Medium"/>
              <a:buNone/>
              <a:defRPr sz="2500">
                <a:solidFill>
                  <a:schemeClr val="dk1"/>
                </a:solidFill>
                <a:highlight>
                  <a:schemeClr val="dk2"/>
                </a:highlight>
              </a:defRPr>
            </a:lvl1pPr>
            <a:lvl2pPr lvl="1"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97" name="Google Shape;97;p12"/>
          <p:cNvSpPr txBox="1"/>
          <p:nvPr>
            <p:ph idx="3" type="subTitle"/>
          </p:nvPr>
        </p:nvSpPr>
        <p:spPr>
          <a:xfrm>
            <a:off x="6599712" y="3674425"/>
            <a:ext cx="20340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98" name="Google Shape;98;p12"/>
          <p:cNvSpPr txBox="1"/>
          <p:nvPr>
            <p:ph idx="4" type="title"/>
          </p:nvPr>
        </p:nvSpPr>
        <p:spPr>
          <a:xfrm>
            <a:off x="2641156" y="2901727"/>
            <a:ext cx="1842300" cy="630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Poppins Medium"/>
              <a:buNone/>
              <a:defRPr sz="2500">
                <a:solidFill>
                  <a:schemeClr val="dk1"/>
                </a:solidFill>
                <a:highlight>
                  <a:schemeClr val="dk2"/>
                </a:highlight>
              </a:defRPr>
            </a:lvl1pPr>
            <a:lvl2pPr lvl="1" algn="ctr">
              <a:lnSpc>
                <a:spcPct val="100000"/>
              </a:lnSpc>
              <a:spcBef>
                <a:spcPts val="0"/>
              </a:spcBef>
              <a:spcAft>
                <a:spcPts val="0"/>
              </a:spcAft>
              <a:buClr>
                <a:schemeClr val="lt1"/>
              </a:buClr>
              <a:buSzPts val="2500"/>
              <a:buFont typeface="Poppins Medium"/>
              <a:buNone/>
              <a:defRPr sz="2500">
                <a:solidFill>
                  <a:schemeClr val="lt1"/>
                </a:solidFill>
                <a:latin typeface="Poppins Medium"/>
                <a:ea typeface="Poppins Medium"/>
                <a:cs typeface="Poppins Medium"/>
                <a:sym typeface="Poppins Medium"/>
              </a:defRPr>
            </a:lvl2pPr>
            <a:lvl3pPr lvl="2" algn="ctr">
              <a:lnSpc>
                <a:spcPct val="100000"/>
              </a:lnSpc>
              <a:spcBef>
                <a:spcPts val="0"/>
              </a:spcBef>
              <a:spcAft>
                <a:spcPts val="0"/>
              </a:spcAft>
              <a:buClr>
                <a:schemeClr val="lt1"/>
              </a:buClr>
              <a:buSzPts val="2500"/>
              <a:buFont typeface="Poppins Medium"/>
              <a:buNone/>
              <a:defRPr sz="2500">
                <a:solidFill>
                  <a:schemeClr val="lt1"/>
                </a:solidFill>
                <a:latin typeface="Poppins Medium"/>
                <a:ea typeface="Poppins Medium"/>
                <a:cs typeface="Poppins Medium"/>
                <a:sym typeface="Poppins Medium"/>
              </a:defRPr>
            </a:lvl3pPr>
            <a:lvl4pPr lvl="3" algn="ctr">
              <a:lnSpc>
                <a:spcPct val="100000"/>
              </a:lnSpc>
              <a:spcBef>
                <a:spcPts val="0"/>
              </a:spcBef>
              <a:spcAft>
                <a:spcPts val="0"/>
              </a:spcAft>
              <a:buClr>
                <a:schemeClr val="lt1"/>
              </a:buClr>
              <a:buSzPts val="2500"/>
              <a:buFont typeface="Poppins Medium"/>
              <a:buNone/>
              <a:defRPr sz="2500">
                <a:solidFill>
                  <a:schemeClr val="lt1"/>
                </a:solidFill>
                <a:latin typeface="Poppins Medium"/>
                <a:ea typeface="Poppins Medium"/>
                <a:cs typeface="Poppins Medium"/>
                <a:sym typeface="Poppins Medium"/>
              </a:defRPr>
            </a:lvl4pPr>
            <a:lvl5pPr lvl="4" algn="ctr">
              <a:lnSpc>
                <a:spcPct val="100000"/>
              </a:lnSpc>
              <a:spcBef>
                <a:spcPts val="0"/>
              </a:spcBef>
              <a:spcAft>
                <a:spcPts val="0"/>
              </a:spcAft>
              <a:buClr>
                <a:schemeClr val="lt1"/>
              </a:buClr>
              <a:buSzPts val="2500"/>
              <a:buFont typeface="Poppins Medium"/>
              <a:buNone/>
              <a:defRPr sz="2500">
                <a:solidFill>
                  <a:schemeClr val="lt1"/>
                </a:solidFill>
                <a:latin typeface="Poppins Medium"/>
                <a:ea typeface="Poppins Medium"/>
                <a:cs typeface="Poppins Medium"/>
                <a:sym typeface="Poppins Medium"/>
              </a:defRPr>
            </a:lvl5pPr>
            <a:lvl6pPr lvl="5" algn="ctr">
              <a:lnSpc>
                <a:spcPct val="100000"/>
              </a:lnSpc>
              <a:spcBef>
                <a:spcPts val="0"/>
              </a:spcBef>
              <a:spcAft>
                <a:spcPts val="0"/>
              </a:spcAft>
              <a:buClr>
                <a:schemeClr val="lt1"/>
              </a:buClr>
              <a:buSzPts val="2500"/>
              <a:buFont typeface="Poppins Medium"/>
              <a:buNone/>
              <a:defRPr sz="2500">
                <a:solidFill>
                  <a:schemeClr val="lt1"/>
                </a:solidFill>
                <a:latin typeface="Poppins Medium"/>
                <a:ea typeface="Poppins Medium"/>
                <a:cs typeface="Poppins Medium"/>
                <a:sym typeface="Poppins Medium"/>
              </a:defRPr>
            </a:lvl6pPr>
            <a:lvl7pPr lvl="6" algn="ctr">
              <a:lnSpc>
                <a:spcPct val="100000"/>
              </a:lnSpc>
              <a:spcBef>
                <a:spcPts val="0"/>
              </a:spcBef>
              <a:spcAft>
                <a:spcPts val="0"/>
              </a:spcAft>
              <a:buClr>
                <a:schemeClr val="lt1"/>
              </a:buClr>
              <a:buSzPts val="2500"/>
              <a:buFont typeface="Poppins Medium"/>
              <a:buNone/>
              <a:defRPr sz="2500">
                <a:solidFill>
                  <a:schemeClr val="lt1"/>
                </a:solidFill>
                <a:latin typeface="Poppins Medium"/>
                <a:ea typeface="Poppins Medium"/>
                <a:cs typeface="Poppins Medium"/>
                <a:sym typeface="Poppins Medium"/>
              </a:defRPr>
            </a:lvl7pPr>
            <a:lvl8pPr lvl="7" algn="ctr">
              <a:lnSpc>
                <a:spcPct val="100000"/>
              </a:lnSpc>
              <a:spcBef>
                <a:spcPts val="0"/>
              </a:spcBef>
              <a:spcAft>
                <a:spcPts val="0"/>
              </a:spcAft>
              <a:buClr>
                <a:schemeClr val="lt1"/>
              </a:buClr>
              <a:buSzPts val="2500"/>
              <a:buFont typeface="Poppins Medium"/>
              <a:buNone/>
              <a:defRPr sz="2500">
                <a:solidFill>
                  <a:schemeClr val="lt1"/>
                </a:solidFill>
                <a:latin typeface="Poppins Medium"/>
                <a:ea typeface="Poppins Medium"/>
                <a:cs typeface="Poppins Medium"/>
                <a:sym typeface="Poppins Medium"/>
              </a:defRPr>
            </a:lvl8pPr>
            <a:lvl9pPr lvl="8" algn="ctr">
              <a:lnSpc>
                <a:spcPct val="100000"/>
              </a:lnSpc>
              <a:spcBef>
                <a:spcPts val="0"/>
              </a:spcBef>
              <a:spcAft>
                <a:spcPts val="0"/>
              </a:spcAft>
              <a:buClr>
                <a:schemeClr val="lt1"/>
              </a:buClr>
              <a:buSzPts val="2500"/>
              <a:buFont typeface="Poppins Medium"/>
              <a:buNone/>
              <a:defRPr sz="2500">
                <a:solidFill>
                  <a:schemeClr val="lt1"/>
                </a:solidFill>
                <a:latin typeface="Poppins Medium"/>
                <a:ea typeface="Poppins Medium"/>
                <a:cs typeface="Poppins Medium"/>
                <a:sym typeface="Poppins Medium"/>
              </a:defRPr>
            </a:lvl9pPr>
          </a:lstStyle>
          <a:p/>
        </p:txBody>
      </p:sp>
      <p:sp>
        <p:nvSpPr>
          <p:cNvPr id="99" name="Google Shape;99;p12"/>
          <p:cNvSpPr txBox="1"/>
          <p:nvPr>
            <p:ph idx="5" type="subTitle"/>
          </p:nvPr>
        </p:nvSpPr>
        <p:spPr>
          <a:xfrm>
            <a:off x="2545313" y="3674425"/>
            <a:ext cx="20340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100" name="Google Shape;100;p12"/>
          <p:cNvSpPr txBox="1"/>
          <p:nvPr>
            <p:ph idx="6" type="title"/>
          </p:nvPr>
        </p:nvSpPr>
        <p:spPr>
          <a:xfrm>
            <a:off x="613988" y="2901675"/>
            <a:ext cx="1842300" cy="630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Poppins Medium"/>
              <a:buNone/>
              <a:defRPr sz="2500">
                <a:solidFill>
                  <a:schemeClr val="dk1"/>
                </a:solidFill>
                <a:highlight>
                  <a:schemeClr val="dk2"/>
                </a:highlight>
              </a:defRPr>
            </a:lvl1pPr>
            <a:lvl2pPr lvl="1"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01" name="Google Shape;101;p12"/>
          <p:cNvSpPr txBox="1"/>
          <p:nvPr>
            <p:ph idx="7" type="subTitle"/>
          </p:nvPr>
        </p:nvSpPr>
        <p:spPr>
          <a:xfrm>
            <a:off x="518150" y="3674425"/>
            <a:ext cx="20340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l">
              <a:lnSpc>
                <a:spcPct val="100000"/>
              </a:lnSpc>
              <a:spcBef>
                <a:spcPts val="0"/>
              </a:spcBef>
              <a:spcAft>
                <a:spcPts val="0"/>
              </a:spcAft>
              <a:buSzPts val="1400"/>
              <a:buNone/>
              <a:defRPr>
                <a:solidFill>
                  <a:schemeClr val="accent1"/>
                </a:solidFill>
              </a:defRPr>
            </a:lvl2pPr>
            <a:lvl3pPr lvl="2" algn="l">
              <a:lnSpc>
                <a:spcPct val="100000"/>
              </a:lnSpc>
              <a:spcBef>
                <a:spcPts val="0"/>
              </a:spcBef>
              <a:spcAft>
                <a:spcPts val="0"/>
              </a:spcAft>
              <a:buSzPts val="1400"/>
              <a:buNone/>
              <a:defRPr>
                <a:solidFill>
                  <a:schemeClr val="accent1"/>
                </a:solidFill>
              </a:defRPr>
            </a:lvl3pPr>
            <a:lvl4pPr lvl="3" algn="l">
              <a:lnSpc>
                <a:spcPct val="100000"/>
              </a:lnSpc>
              <a:spcBef>
                <a:spcPts val="0"/>
              </a:spcBef>
              <a:spcAft>
                <a:spcPts val="0"/>
              </a:spcAft>
              <a:buSzPts val="1400"/>
              <a:buNone/>
              <a:defRPr>
                <a:solidFill>
                  <a:schemeClr val="accent1"/>
                </a:solidFill>
              </a:defRPr>
            </a:lvl4pPr>
            <a:lvl5pPr lvl="4" algn="l">
              <a:lnSpc>
                <a:spcPct val="100000"/>
              </a:lnSpc>
              <a:spcBef>
                <a:spcPts val="0"/>
              </a:spcBef>
              <a:spcAft>
                <a:spcPts val="0"/>
              </a:spcAft>
              <a:buSzPts val="1400"/>
              <a:buNone/>
              <a:defRPr>
                <a:solidFill>
                  <a:schemeClr val="accent1"/>
                </a:solidFill>
              </a:defRPr>
            </a:lvl5pPr>
            <a:lvl6pPr lvl="5" algn="l">
              <a:lnSpc>
                <a:spcPct val="100000"/>
              </a:lnSpc>
              <a:spcBef>
                <a:spcPts val="0"/>
              </a:spcBef>
              <a:spcAft>
                <a:spcPts val="0"/>
              </a:spcAft>
              <a:buSzPts val="1400"/>
              <a:buNone/>
              <a:defRPr>
                <a:solidFill>
                  <a:schemeClr val="accent1"/>
                </a:solidFill>
              </a:defRPr>
            </a:lvl6pPr>
            <a:lvl7pPr lvl="6" algn="l">
              <a:lnSpc>
                <a:spcPct val="100000"/>
              </a:lnSpc>
              <a:spcBef>
                <a:spcPts val="0"/>
              </a:spcBef>
              <a:spcAft>
                <a:spcPts val="0"/>
              </a:spcAft>
              <a:buSzPts val="1400"/>
              <a:buNone/>
              <a:defRPr>
                <a:solidFill>
                  <a:schemeClr val="accent1"/>
                </a:solidFill>
              </a:defRPr>
            </a:lvl7pPr>
            <a:lvl8pPr lvl="7" algn="l">
              <a:lnSpc>
                <a:spcPct val="100000"/>
              </a:lnSpc>
              <a:spcBef>
                <a:spcPts val="0"/>
              </a:spcBef>
              <a:spcAft>
                <a:spcPts val="0"/>
              </a:spcAft>
              <a:buSzPts val="1400"/>
              <a:buNone/>
              <a:defRPr>
                <a:solidFill>
                  <a:schemeClr val="accent1"/>
                </a:solidFill>
              </a:defRPr>
            </a:lvl8pPr>
            <a:lvl9pPr lvl="8" algn="l">
              <a:lnSpc>
                <a:spcPct val="100000"/>
              </a:lnSpc>
              <a:spcBef>
                <a:spcPts val="0"/>
              </a:spcBef>
              <a:spcAft>
                <a:spcPts val="0"/>
              </a:spcAft>
              <a:buSzPts val="1400"/>
              <a:buNone/>
              <a:defRPr>
                <a:solidFill>
                  <a:schemeClr val="accent1"/>
                </a:solidFill>
              </a:defRPr>
            </a:lvl9pPr>
          </a:lstStyle>
          <a:p/>
        </p:txBody>
      </p:sp>
      <p:sp>
        <p:nvSpPr>
          <p:cNvPr id="102" name="Google Shape;102;p12"/>
          <p:cNvSpPr txBox="1"/>
          <p:nvPr>
            <p:ph idx="8"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103" name="Google Shape;103;p12"/>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4" name="Shape 104"/>
        <p:cNvGrpSpPr/>
        <p:nvPr/>
      </p:nvGrpSpPr>
      <p:grpSpPr>
        <a:xfrm>
          <a:off x="0" y="0"/>
          <a:ext cx="0" cy="0"/>
          <a:chOff x="0" y="0"/>
          <a:chExt cx="0" cy="0"/>
        </a:xfrm>
      </p:grpSpPr>
      <p:sp>
        <p:nvSpPr>
          <p:cNvPr id="105" name="Google Shape;105;p13"/>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6" name="Google Shape;106;p13"/>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sp>
        <p:nvSpPr>
          <p:cNvPr id="107" name="Google Shape;107;p13"/>
          <p:cNvSpPr txBox="1"/>
          <p:nvPr>
            <p:ph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8" name="Shape 108"/>
        <p:cNvGrpSpPr/>
        <p:nvPr/>
      </p:nvGrpSpPr>
      <p:grpSpPr>
        <a:xfrm>
          <a:off x="0" y="0"/>
          <a:ext cx="0" cy="0"/>
          <a:chOff x="0" y="0"/>
          <a:chExt cx="0" cy="0"/>
        </a:xfrm>
      </p:grpSpPr>
      <p:sp>
        <p:nvSpPr>
          <p:cNvPr id="109" name="Google Shape;109;p14"/>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4"/>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4"/>
          <p:cNvSpPr txBox="1"/>
          <p:nvPr>
            <p:ph type="title"/>
          </p:nvPr>
        </p:nvSpPr>
        <p:spPr>
          <a:xfrm>
            <a:off x="1392025" y="648225"/>
            <a:ext cx="6367800" cy="4221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8000">
                <a:solidFill>
                  <a:schemeClr val="dk1"/>
                </a:solidFill>
                <a:highlight>
                  <a:schemeClr val="dk2"/>
                </a:highlight>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12" name="Google Shape;112;p14"/>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113" name="Google Shape;113;p14"/>
          <p:cNvSpPr txBox="1"/>
          <p:nvPr>
            <p:ph idx="1"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s 1">
  <p:cSld name="CUSTOM_30">
    <p:spTree>
      <p:nvGrpSpPr>
        <p:cNvPr id="114" name="Shape 114"/>
        <p:cNvGrpSpPr/>
        <p:nvPr/>
      </p:nvGrpSpPr>
      <p:grpSpPr>
        <a:xfrm>
          <a:off x="0" y="0"/>
          <a:ext cx="0" cy="0"/>
          <a:chOff x="0" y="0"/>
          <a:chExt cx="0" cy="0"/>
        </a:xfrm>
      </p:grpSpPr>
      <p:sp>
        <p:nvSpPr>
          <p:cNvPr id="115" name="Google Shape;115;p15"/>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5"/>
          <p:cNvSpPr txBox="1"/>
          <p:nvPr>
            <p:ph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7" name="Google Shape;117;p15"/>
          <p:cNvSpPr txBox="1"/>
          <p:nvPr>
            <p:ph idx="2" type="ctrTitle"/>
          </p:nvPr>
        </p:nvSpPr>
        <p:spPr>
          <a:xfrm>
            <a:off x="594250" y="1591327"/>
            <a:ext cx="2286000" cy="493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8" name="Google Shape;118;p15"/>
          <p:cNvSpPr txBox="1"/>
          <p:nvPr>
            <p:ph idx="1" type="subTitle"/>
          </p:nvPr>
        </p:nvSpPr>
        <p:spPr>
          <a:xfrm>
            <a:off x="594250" y="1993827"/>
            <a:ext cx="1677900" cy="4728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37">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9" name="Google Shape;119;p15"/>
          <p:cNvSpPr txBox="1"/>
          <p:nvPr>
            <p:ph idx="3" type="ctrTitle"/>
          </p:nvPr>
        </p:nvSpPr>
        <p:spPr>
          <a:xfrm>
            <a:off x="4911949" y="3504877"/>
            <a:ext cx="2338200" cy="493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0" name="Google Shape;120;p15"/>
          <p:cNvSpPr txBox="1"/>
          <p:nvPr>
            <p:ph idx="4" type="subTitle"/>
          </p:nvPr>
        </p:nvSpPr>
        <p:spPr>
          <a:xfrm>
            <a:off x="4911950" y="3907377"/>
            <a:ext cx="1677900" cy="4728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25">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cxnSp>
        <p:nvCxnSpPr>
          <p:cNvPr id="121" name="Google Shape;121;p15"/>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sp>
        <p:nvSpPr>
          <p:cNvPr id="122" name="Google Shape;122;p15"/>
          <p:cNvSpPr txBox="1"/>
          <p:nvPr>
            <p:ph idx="5" type="ctrTitle"/>
          </p:nvPr>
        </p:nvSpPr>
        <p:spPr>
          <a:xfrm>
            <a:off x="4911949" y="1591327"/>
            <a:ext cx="2338200" cy="493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3" name="Google Shape;123;p15"/>
          <p:cNvSpPr txBox="1"/>
          <p:nvPr>
            <p:ph idx="6" type="subTitle"/>
          </p:nvPr>
        </p:nvSpPr>
        <p:spPr>
          <a:xfrm>
            <a:off x="4903500" y="1993827"/>
            <a:ext cx="1677900" cy="4728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25">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4" name="Google Shape;124;p15"/>
          <p:cNvSpPr txBox="1"/>
          <p:nvPr>
            <p:ph idx="7" type="ctrTitle"/>
          </p:nvPr>
        </p:nvSpPr>
        <p:spPr>
          <a:xfrm>
            <a:off x="602699" y="3504877"/>
            <a:ext cx="2338200" cy="493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5200"/>
              <a:buNone/>
              <a:defRPr b="1" sz="25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5" name="Google Shape;125;p15"/>
          <p:cNvSpPr txBox="1"/>
          <p:nvPr>
            <p:ph idx="8" type="subTitle"/>
          </p:nvPr>
        </p:nvSpPr>
        <p:spPr>
          <a:xfrm>
            <a:off x="594250" y="3907377"/>
            <a:ext cx="1677900" cy="4728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25">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cxnSp>
        <p:nvCxnSpPr>
          <p:cNvPr id="126" name="Google Shape;126;p15"/>
          <p:cNvCxnSpPr/>
          <p:nvPr/>
        </p:nvCxnSpPr>
        <p:spPr>
          <a:xfrm>
            <a:off x="4573649" y="1078850"/>
            <a:ext cx="0" cy="3827700"/>
          </a:xfrm>
          <a:prstGeom prst="straightConnector1">
            <a:avLst/>
          </a:prstGeom>
          <a:noFill/>
          <a:ln cap="flat" cmpd="sng" w="28575">
            <a:solidFill>
              <a:schemeClr val="dk2"/>
            </a:solidFill>
            <a:prstDash val="solid"/>
            <a:round/>
            <a:headEnd len="sm" w="sm" type="none"/>
            <a:tailEnd len="sm" w="sm" type="none"/>
          </a:ln>
        </p:spPr>
      </p:cxnSp>
      <p:cxnSp>
        <p:nvCxnSpPr>
          <p:cNvPr id="127" name="Google Shape;127;p15"/>
          <p:cNvCxnSpPr/>
          <p:nvPr/>
        </p:nvCxnSpPr>
        <p:spPr>
          <a:xfrm rot="10800000">
            <a:off x="266375" y="2996125"/>
            <a:ext cx="86145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_1_1_1">
    <p:bg>
      <p:bgPr>
        <a:solidFill>
          <a:schemeClr val="dk1"/>
        </a:solidFill>
      </p:bgPr>
    </p:bg>
    <p:spTree>
      <p:nvGrpSpPr>
        <p:cNvPr id="128" name="Shape 128"/>
        <p:cNvGrpSpPr/>
        <p:nvPr/>
      </p:nvGrpSpPr>
      <p:grpSpPr>
        <a:xfrm>
          <a:off x="0" y="0"/>
          <a:ext cx="0" cy="0"/>
          <a:chOff x="0" y="0"/>
          <a:chExt cx="0" cy="0"/>
        </a:xfrm>
      </p:grpSpPr>
      <p:sp>
        <p:nvSpPr>
          <p:cNvPr id="129" name="Google Shape;129;p16"/>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6"/>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6"/>
          <p:cNvSpPr txBox="1"/>
          <p:nvPr>
            <p:ph type="ctrTitle"/>
          </p:nvPr>
        </p:nvSpPr>
        <p:spPr>
          <a:xfrm>
            <a:off x="4990225" y="2138800"/>
            <a:ext cx="3561300" cy="14199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5200"/>
              <a:buNone/>
              <a:defRPr b="1" sz="40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2" name="Google Shape;132;p16"/>
          <p:cNvSpPr txBox="1"/>
          <p:nvPr>
            <p:ph idx="1" type="subTitle"/>
          </p:nvPr>
        </p:nvSpPr>
        <p:spPr>
          <a:xfrm>
            <a:off x="4990225" y="3513600"/>
            <a:ext cx="2047800" cy="6678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3" name="Google Shape;133;p16"/>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134" name="Google Shape;134;p16"/>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solidFill>
          <a:schemeClr val="dk1"/>
        </a:solidFill>
      </p:bgPr>
    </p:bg>
    <p:spTree>
      <p:nvGrpSpPr>
        <p:cNvPr id="135" name="Shape 135"/>
        <p:cNvGrpSpPr/>
        <p:nvPr/>
      </p:nvGrpSpPr>
      <p:grpSpPr>
        <a:xfrm>
          <a:off x="0" y="0"/>
          <a:ext cx="0" cy="0"/>
          <a:chOff x="0" y="0"/>
          <a:chExt cx="0" cy="0"/>
        </a:xfrm>
      </p:grpSpPr>
      <p:sp>
        <p:nvSpPr>
          <p:cNvPr id="136" name="Google Shape;136;p17"/>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37" name="Google Shape;137;p17"/>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sp>
        <p:nvSpPr>
          <p:cNvPr id="138" name="Google Shape;138;p17"/>
          <p:cNvSpPr txBox="1"/>
          <p:nvPr>
            <p:ph type="title"/>
          </p:nvPr>
        </p:nvSpPr>
        <p:spPr>
          <a:xfrm>
            <a:off x="547300" y="3510625"/>
            <a:ext cx="2341500" cy="527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Font typeface="Poppins Medium"/>
              <a:buNone/>
              <a:defRPr sz="2500">
                <a:solidFill>
                  <a:schemeClr val="dk1"/>
                </a:solidFill>
                <a:highlight>
                  <a:schemeClr val="dk2"/>
                </a:highlight>
              </a:defRPr>
            </a:lvl1pPr>
            <a:lvl2pPr lvl="1"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39" name="Google Shape;139;p17"/>
          <p:cNvSpPr txBox="1"/>
          <p:nvPr>
            <p:ph idx="1" type="subTitle"/>
          </p:nvPr>
        </p:nvSpPr>
        <p:spPr>
          <a:xfrm>
            <a:off x="547400" y="3957301"/>
            <a:ext cx="2341500" cy="527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140" name="Google Shape;140;p17"/>
          <p:cNvSpPr txBox="1"/>
          <p:nvPr>
            <p:ph idx="2" type="title"/>
          </p:nvPr>
        </p:nvSpPr>
        <p:spPr>
          <a:xfrm>
            <a:off x="3405250" y="3510625"/>
            <a:ext cx="2341500" cy="527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Font typeface="Poppins Medium"/>
              <a:buNone/>
              <a:defRPr sz="2500">
                <a:solidFill>
                  <a:schemeClr val="dk1"/>
                </a:solidFill>
                <a:highlight>
                  <a:schemeClr val="dk2"/>
                </a:highlight>
              </a:defRPr>
            </a:lvl1pPr>
            <a:lvl2pPr lvl="1"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41" name="Google Shape;141;p17"/>
          <p:cNvSpPr txBox="1"/>
          <p:nvPr>
            <p:ph idx="3" type="subTitle"/>
          </p:nvPr>
        </p:nvSpPr>
        <p:spPr>
          <a:xfrm>
            <a:off x="3401353" y="3957301"/>
            <a:ext cx="2341500" cy="527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142" name="Google Shape;142;p17"/>
          <p:cNvSpPr txBox="1"/>
          <p:nvPr>
            <p:ph idx="4" type="title"/>
          </p:nvPr>
        </p:nvSpPr>
        <p:spPr>
          <a:xfrm>
            <a:off x="6263200" y="3510625"/>
            <a:ext cx="2341500" cy="527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Font typeface="Poppins Medium"/>
              <a:buNone/>
              <a:defRPr sz="2500">
                <a:solidFill>
                  <a:schemeClr val="dk1"/>
                </a:solidFill>
                <a:highlight>
                  <a:schemeClr val="dk2"/>
                </a:highlight>
              </a:defRPr>
            </a:lvl1pPr>
            <a:lvl2pPr lvl="1"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ctr">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43" name="Google Shape;143;p17"/>
          <p:cNvSpPr txBox="1"/>
          <p:nvPr>
            <p:ph idx="5" type="subTitle"/>
          </p:nvPr>
        </p:nvSpPr>
        <p:spPr>
          <a:xfrm>
            <a:off x="6263201" y="3957301"/>
            <a:ext cx="2341500" cy="527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144" name="Google Shape;144;p17"/>
          <p:cNvSpPr txBox="1"/>
          <p:nvPr>
            <p:ph idx="6"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33">
    <p:spTree>
      <p:nvGrpSpPr>
        <p:cNvPr id="145" name="Shape 145"/>
        <p:cNvGrpSpPr/>
        <p:nvPr/>
      </p:nvGrpSpPr>
      <p:grpSpPr>
        <a:xfrm>
          <a:off x="0" y="0"/>
          <a:ext cx="0" cy="0"/>
          <a:chOff x="0" y="0"/>
          <a:chExt cx="0" cy="0"/>
        </a:xfrm>
      </p:grpSpPr>
      <p:sp>
        <p:nvSpPr>
          <p:cNvPr id="146" name="Google Shape;146;p18"/>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8"/>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8" name="Google Shape;148;p18"/>
          <p:cNvCxnSpPr/>
          <p:nvPr/>
        </p:nvCxnSpPr>
        <p:spPr>
          <a:xfrm rot="10800000">
            <a:off x="266375" y="2787464"/>
            <a:ext cx="8614500" cy="0"/>
          </a:xfrm>
          <a:prstGeom prst="straightConnector1">
            <a:avLst/>
          </a:prstGeom>
          <a:noFill/>
          <a:ln cap="flat" cmpd="sng" w="28575">
            <a:solidFill>
              <a:schemeClr val="dk2"/>
            </a:solidFill>
            <a:prstDash val="solid"/>
            <a:round/>
            <a:headEnd len="sm" w="sm" type="none"/>
            <a:tailEnd len="sm" w="sm" type="none"/>
          </a:ln>
        </p:spPr>
      </p:cxnSp>
      <p:sp>
        <p:nvSpPr>
          <p:cNvPr id="149" name="Google Shape;149;p18"/>
          <p:cNvSpPr txBox="1"/>
          <p:nvPr>
            <p:ph type="ctrTitle"/>
          </p:nvPr>
        </p:nvSpPr>
        <p:spPr>
          <a:xfrm>
            <a:off x="688975" y="796350"/>
            <a:ext cx="7773600" cy="1830900"/>
          </a:xfrm>
          <a:prstGeom prst="rect">
            <a:avLst/>
          </a:prstGeom>
          <a:noFill/>
          <a:ln>
            <a:noFill/>
          </a:ln>
        </p:spPr>
        <p:txBody>
          <a:bodyPr anchorCtr="0" anchor="t" bIns="91425" lIns="91425" spcFirstLastPara="1" rIns="91425" wrap="square" tIns="91425">
            <a:noAutofit/>
          </a:bodyPr>
          <a:lstStyle>
            <a:lvl1pPr lvl="0" algn="ctr">
              <a:lnSpc>
                <a:spcPct val="90000"/>
              </a:lnSpc>
              <a:spcBef>
                <a:spcPts val="0"/>
              </a:spcBef>
              <a:spcAft>
                <a:spcPts val="0"/>
              </a:spcAft>
              <a:buClr>
                <a:schemeClr val="dk2"/>
              </a:buClr>
              <a:buSzPts val="12000"/>
              <a:buFont typeface="Poppins Black"/>
              <a:buNone/>
              <a:defRPr sz="12000">
                <a:solidFill>
                  <a:schemeClr val="dk1"/>
                </a:solidFill>
                <a:highlight>
                  <a:schemeClr val="dk2"/>
                </a:highlight>
              </a:defRPr>
            </a:lvl1pPr>
            <a:lvl2pPr lvl="1" algn="ctr">
              <a:lnSpc>
                <a:spcPct val="100000"/>
              </a:lnSpc>
              <a:spcBef>
                <a:spcPts val="0"/>
              </a:spcBef>
              <a:spcAft>
                <a:spcPts val="0"/>
              </a:spcAft>
              <a:buClr>
                <a:schemeClr val="dk2"/>
              </a:buClr>
              <a:buSzPts val="5200"/>
              <a:buNone/>
              <a:defRPr sz="5200">
                <a:solidFill>
                  <a:schemeClr val="dk2"/>
                </a:solidFill>
              </a:defRPr>
            </a:lvl2pPr>
            <a:lvl3pPr lvl="2" algn="ctr">
              <a:lnSpc>
                <a:spcPct val="100000"/>
              </a:lnSpc>
              <a:spcBef>
                <a:spcPts val="0"/>
              </a:spcBef>
              <a:spcAft>
                <a:spcPts val="0"/>
              </a:spcAft>
              <a:buClr>
                <a:schemeClr val="dk2"/>
              </a:buClr>
              <a:buSzPts val="5200"/>
              <a:buNone/>
              <a:defRPr sz="5200">
                <a:solidFill>
                  <a:schemeClr val="dk2"/>
                </a:solidFill>
              </a:defRPr>
            </a:lvl3pPr>
            <a:lvl4pPr lvl="3" algn="ctr">
              <a:lnSpc>
                <a:spcPct val="100000"/>
              </a:lnSpc>
              <a:spcBef>
                <a:spcPts val="0"/>
              </a:spcBef>
              <a:spcAft>
                <a:spcPts val="0"/>
              </a:spcAft>
              <a:buClr>
                <a:schemeClr val="dk2"/>
              </a:buClr>
              <a:buSzPts val="5200"/>
              <a:buNone/>
              <a:defRPr sz="5200">
                <a:solidFill>
                  <a:schemeClr val="dk2"/>
                </a:solidFill>
              </a:defRPr>
            </a:lvl4pPr>
            <a:lvl5pPr lvl="4" algn="ctr">
              <a:lnSpc>
                <a:spcPct val="100000"/>
              </a:lnSpc>
              <a:spcBef>
                <a:spcPts val="0"/>
              </a:spcBef>
              <a:spcAft>
                <a:spcPts val="0"/>
              </a:spcAft>
              <a:buClr>
                <a:schemeClr val="dk2"/>
              </a:buClr>
              <a:buSzPts val="5200"/>
              <a:buNone/>
              <a:defRPr sz="5200">
                <a:solidFill>
                  <a:schemeClr val="dk2"/>
                </a:solidFill>
              </a:defRPr>
            </a:lvl5pPr>
            <a:lvl6pPr lvl="5" algn="ctr">
              <a:lnSpc>
                <a:spcPct val="100000"/>
              </a:lnSpc>
              <a:spcBef>
                <a:spcPts val="0"/>
              </a:spcBef>
              <a:spcAft>
                <a:spcPts val="0"/>
              </a:spcAft>
              <a:buClr>
                <a:schemeClr val="dk2"/>
              </a:buClr>
              <a:buSzPts val="5200"/>
              <a:buNone/>
              <a:defRPr sz="5200">
                <a:solidFill>
                  <a:schemeClr val="dk2"/>
                </a:solidFill>
              </a:defRPr>
            </a:lvl6pPr>
            <a:lvl7pPr lvl="6" algn="ctr">
              <a:lnSpc>
                <a:spcPct val="100000"/>
              </a:lnSpc>
              <a:spcBef>
                <a:spcPts val="0"/>
              </a:spcBef>
              <a:spcAft>
                <a:spcPts val="0"/>
              </a:spcAft>
              <a:buClr>
                <a:schemeClr val="dk2"/>
              </a:buClr>
              <a:buSzPts val="5200"/>
              <a:buNone/>
              <a:defRPr sz="5200">
                <a:solidFill>
                  <a:schemeClr val="dk2"/>
                </a:solidFill>
              </a:defRPr>
            </a:lvl7pPr>
            <a:lvl8pPr lvl="7" algn="ctr">
              <a:lnSpc>
                <a:spcPct val="100000"/>
              </a:lnSpc>
              <a:spcBef>
                <a:spcPts val="0"/>
              </a:spcBef>
              <a:spcAft>
                <a:spcPts val="0"/>
              </a:spcAft>
              <a:buClr>
                <a:schemeClr val="dk2"/>
              </a:buClr>
              <a:buSzPts val="5200"/>
              <a:buNone/>
              <a:defRPr sz="5200">
                <a:solidFill>
                  <a:schemeClr val="dk2"/>
                </a:solidFill>
              </a:defRPr>
            </a:lvl8pPr>
            <a:lvl9pPr lvl="8" algn="ctr">
              <a:lnSpc>
                <a:spcPct val="100000"/>
              </a:lnSpc>
              <a:spcBef>
                <a:spcPts val="0"/>
              </a:spcBef>
              <a:spcAft>
                <a:spcPts val="0"/>
              </a:spcAft>
              <a:buClr>
                <a:schemeClr val="dk2"/>
              </a:buClr>
              <a:buSzPts val="5200"/>
              <a:buNone/>
              <a:defRPr sz="5200">
                <a:solidFill>
                  <a:schemeClr val="dk2"/>
                </a:solidFill>
              </a:defRPr>
            </a:lvl9pPr>
          </a:lstStyle>
          <a:p/>
        </p:txBody>
      </p:sp>
      <p:sp>
        <p:nvSpPr>
          <p:cNvPr id="150" name="Google Shape;150;p18"/>
          <p:cNvSpPr txBox="1"/>
          <p:nvPr>
            <p:ph idx="1" type="subTitle"/>
          </p:nvPr>
        </p:nvSpPr>
        <p:spPr>
          <a:xfrm>
            <a:off x="2925750" y="4326575"/>
            <a:ext cx="3292500" cy="15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151" name="Google Shape;151;p18"/>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152" name="Google Shape;152;p18"/>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dk1"/>
        </a:solidFill>
      </p:bgPr>
    </p:bg>
    <p:spTree>
      <p:nvGrpSpPr>
        <p:cNvPr id="153" name="Shape 153"/>
        <p:cNvGrpSpPr/>
        <p:nvPr/>
      </p:nvGrpSpPr>
      <p:grpSpPr>
        <a:xfrm>
          <a:off x="0" y="0"/>
          <a:ext cx="0" cy="0"/>
          <a:chOff x="0" y="0"/>
          <a:chExt cx="0" cy="0"/>
        </a:xfrm>
      </p:grpSpPr>
      <p:sp>
        <p:nvSpPr>
          <p:cNvPr id="154" name="Google Shape;154;p19"/>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9"/>
          <p:cNvSpPr txBox="1"/>
          <p:nvPr>
            <p:ph idx="1" type="subTitle"/>
          </p:nvPr>
        </p:nvSpPr>
        <p:spPr>
          <a:xfrm>
            <a:off x="1164923" y="2309300"/>
            <a:ext cx="1850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l">
              <a:lnSpc>
                <a:spcPct val="100000"/>
              </a:lnSpc>
              <a:spcBef>
                <a:spcPts val="0"/>
              </a:spcBef>
              <a:spcAft>
                <a:spcPts val="0"/>
              </a:spcAft>
              <a:buSzPts val="1400"/>
              <a:buNone/>
              <a:defRPr>
                <a:solidFill>
                  <a:schemeClr val="accent1"/>
                </a:solidFill>
              </a:defRPr>
            </a:lvl2pPr>
            <a:lvl3pPr lvl="2" algn="l">
              <a:lnSpc>
                <a:spcPct val="100000"/>
              </a:lnSpc>
              <a:spcBef>
                <a:spcPts val="0"/>
              </a:spcBef>
              <a:spcAft>
                <a:spcPts val="0"/>
              </a:spcAft>
              <a:buSzPts val="1400"/>
              <a:buNone/>
              <a:defRPr>
                <a:solidFill>
                  <a:schemeClr val="accent1"/>
                </a:solidFill>
              </a:defRPr>
            </a:lvl3pPr>
            <a:lvl4pPr lvl="3" algn="l">
              <a:lnSpc>
                <a:spcPct val="100000"/>
              </a:lnSpc>
              <a:spcBef>
                <a:spcPts val="0"/>
              </a:spcBef>
              <a:spcAft>
                <a:spcPts val="0"/>
              </a:spcAft>
              <a:buSzPts val="1400"/>
              <a:buNone/>
              <a:defRPr>
                <a:solidFill>
                  <a:schemeClr val="accent1"/>
                </a:solidFill>
              </a:defRPr>
            </a:lvl4pPr>
            <a:lvl5pPr lvl="4" algn="l">
              <a:lnSpc>
                <a:spcPct val="100000"/>
              </a:lnSpc>
              <a:spcBef>
                <a:spcPts val="0"/>
              </a:spcBef>
              <a:spcAft>
                <a:spcPts val="0"/>
              </a:spcAft>
              <a:buSzPts val="1400"/>
              <a:buNone/>
              <a:defRPr>
                <a:solidFill>
                  <a:schemeClr val="accent1"/>
                </a:solidFill>
              </a:defRPr>
            </a:lvl5pPr>
            <a:lvl6pPr lvl="5" algn="l">
              <a:lnSpc>
                <a:spcPct val="100000"/>
              </a:lnSpc>
              <a:spcBef>
                <a:spcPts val="0"/>
              </a:spcBef>
              <a:spcAft>
                <a:spcPts val="0"/>
              </a:spcAft>
              <a:buSzPts val="1400"/>
              <a:buNone/>
              <a:defRPr>
                <a:solidFill>
                  <a:schemeClr val="accent1"/>
                </a:solidFill>
              </a:defRPr>
            </a:lvl6pPr>
            <a:lvl7pPr lvl="6" algn="l">
              <a:lnSpc>
                <a:spcPct val="100000"/>
              </a:lnSpc>
              <a:spcBef>
                <a:spcPts val="0"/>
              </a:spcBef>
              <a:spcAft>
                <a:spcPts val="0"/>
              </a:spcAft>
              <a:buSzPts val="1400"/>
              <a:buNone/>
              <a:defRPr>
                <a:solidFill>
                  <a:schemeClr val="accent1"/>
                </a:solidFill>
              </a:defRPr>
            </a:lvl7pPr>
            <a:lvl8pPr lvl="7" algn="l">
              <a:lnSpc>
                <a:spcPct val="100000"/>
              </a:lnSpc>
              <a:spcBef>
                <a:spcPts val="0"/>
              </a:spcBef>
              <a:spcAft>
                <a:spcPts val="0"/>
              </a:spcAft>
              <a:buSzPts val="1400"/>
              <a:buNone/>
              <a:defRPr>
                <a:solidFill>
                  <a:schemeClr val="accent1"/>
                </a:solidFill>
              </a:defRPr>
            </a:lvl8pPr>
            <a:lvl9pPr lvl="8" algn="l">
              <a:lnSpc>
                <a:spcPct val="100000"/>
              </a:lnSpc>
              <a:spcBef>
                <a:spcPts val="0"/>
              </a:spcBef>
              <a:spcAft>
                <a:spcPts val="0"/>
              </a:spcAft>
              <a:buSzPts val="1400"/>
              <a:buNone/>
              <a:defRPr>
                <a:solidFill>
                  <a:schemeClr val="accent1"/>
                </a:solidFill>
              </a:defRPr>
            </a:lvl9pPr>
          </a:lstStyle>
          <a:p/>
        </p:txBody>
      </p:sp>
      <p:sp>
        <p:nvSpPr>
          <p:cNvPr id="156" name="Google Shape;156;p19"/>
          <p:cNvSpPr txBox="1"/>
          <p:nvPr>
            <p:ph idx="2" type="subTitle"/>
          </p:nvPr>
        </p:nvSpPr>
        <p:spPr>
          <a:xfrm>
            <a:off x="3859569" y="2309300"/>
            <a:ext cx="1850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l">
              <a:lnSpc>
                <a:spcPct val="100000"/>
              </a:lnSpc>
              <a:spcBef>
                <a:spcPts val="0"/>
              </a:spcBef>
              <a:spcAft>
                <a:spcPts val="0"/>
              </a:spcAft>
              <a:buSzPts val="1400"/>
              <a:buNone/>
              <a:defRPr>
                <a:solidFill>
                  <a:schemeClr val="accent1"/>
                </a:solidFill>
              </a:defRPr>
            </a:lvl2pPr>
            <a:lvl3pPr lvl="2" algn="l">
              <a:lnSpc>
                <a:spcPct val="100000"/>
              </a:lnSpc>
              <a:spcBef>
                <a:spcPts val="0"/>
              </a:spcBef>
              <a:spcAft>
                <a:spcPts val="0"/>
              </a:spcAft>
              <a:buSzPts val="1400"/>
              <a:buNone/>
              <a:defRPr>
                <a:solidFill>
                  <a:schemeClr val="accent1"/>
                </a:solidFill>
              </a:defRPr>
            </a:lvl3pPr>
            <a:lvl4pPr lvl="3" algn="l">
              <a:lnSpc>
                <a:spcPct val="100000"/>
              </a:lnSpc>
              <a:spcBef>
                <a:spcPts val="0"/>
              </a:spcBef>
              <a:spcAft>
                <a:spcPts val="0"/>
              </a:spcAft>
              <a:buSzPts val="1400"/>
              <a:buNone/>
              <a:defRPr>
                <a:solidFill>
                  <a:schemeClr val="accent1"/>
                </a:solidFill>
              </a:defRPr>
            </a:lvl4pPr>
            <a:lvl5pPr lvl="4" algn="l">
              <a:lnSpc>
                <a:spcPct val="100000"/>
              </a:lnSpc>
              <a:spcBef>
                <a:spcPts val="0"/>
              </a:spcBef>
              <a:spcAft>
                <a:spcPts val="0"/>
              </a:spcAft>
              <a:buSzPts val="1400"/>
              <a:buNone/>
              <a:defRPr>
                <a:solidFill>
                  <a:schemeClr val="accent1"/>
                </a:solidFill>
              </a:defRPr>
            </a:lvl5pPr>
            <a:lvl6pPr lvl="5" algn="l">
              <a:lnSpc>
                <a:spcPct val="100000"/>
              </a:lnSpc>
              <a:spcBef>
                <a:spcPts val="0"/>
              </a:spcBef>
              <a:spcAft>
                <a:spcPts val="0"/>
              </a:spcAft>
              <a:buSzPts val="1400"/>
              <a:buNone/>
              <a:defRPr>
                <a:solidFill>
                  <a:schemeClr val="accent1"/>
                </a:solidFill>
              </a:defRPr>
            </a:lvl6pPr>
            <a:lvl7pPr lvl="6" algn="l">
              <a:lnSpc>
                <a:spcPct val="100000"/>
              </a:lnSpc>
              <a:spcBef>
                <a:spcPts val="0"/>
              </a:spcBef>
              <a:spcAft>
                <a:spcPts val="0"/>
              </a:spcAft>
              <a:buSzPts val="1400"/>
              <a:buNone/>
              <a:defRPr>
                <a:solidFill>
                  <a:schemeClr val="accent1"/>
                </a:solidFill>
              </a:defRPr>
            </a:lvl7pPr>
            <a:lvl8pPr lvl="7" algn="l">
              <a:lnSpc>
                <a:spcPct val="100000"/>
              </a:lnSpc>
              <a:spcBef>
                <a:spcPts val="0"/>
              </a:spcBef>
              <a:spcAft>
                <a:spcPts val="0"/>
              </a:spcAft>
              <a:buSzPts val="1400"/>
              <a:buNone/>
              <a:defRPr>
                <a:solidFill>
                  <a:schemeClr val="accent1"/>
                </a:solidFill>
              </a:defRPr>
            </a:lvl8pPr>
            <a:lvl9pPr lvl="8" algn="l">
              <a:lnSpc>
                <a:spcPct val="100000"/>
              </a:lnSpc>
              <a:spcBef>
                <a:spcPts val="0"/>
              </a:spcBef>
              <a:spcAft>
                <a:spcPts val="0"/>
              </a:spcAft>
              <a:buSzPts val="1400"/>
              <a:buNone/>
              <a:defRPr>
                <a:solidFill>
                  <a:schemeClr val="accent1"/>
                </a:solidFill>
              </a:defRPr>
            </a:lvl9pPr>
          </a:lstStyle>
          <a:p/>
        </p:txBody>
      </p:sp>
      <p:sp>
        <p:nvSpPr>
          <p:cNvPr id="157" name="Google Shape;157;p19"/>
          <p:cNvSpPr txBox="1"/>
          <p:nvPr>
            <p:ph idx="3" type="subTitle"/>
          </p:nvPr>
        </p:nvSpPr>
        <p:spPr>
          <a:xfrm>
            <a:off x="1164923" y="3560450"/>
            <a:ext cx="1850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l">
              <a:lnSpc>
                <a:spcPct val="100000"/>
              </a:lnSpc>
              <a:spcBef>
                <a:spcPts val="0"/>
              </a:spcBef>
              <a:spcAft>
                <a:spcPts val="0"/>
              </a:spcAft>
              <a:buSzPts val="1400"/>
              <a:buNone/>
              <a:defRPr>
                <a:solidFill>
                  <a:schemeClr val="accent1"/>
                </a:solidFill>
              </a:defRPr>
            </a:lvl2pPr>
            <a:lvl3pPr lvl="2" algn="l">
              <a:lnSpc>
                <a:spcPct val="100000"/>
              </a:lnSpc>
              <a:spcBef>
                <a:spcPts val="0"/>
              </a:spcBef>
              <a:spcAft>
                <a:spcPts val="0"/>
              </a:spcAft>
              <a:buSzPts val="1400"/>
              <a:buNone/>
              <a:defRPr>
                <a:solidFill>
                  <a:schemeClr val="accent1"/>
                </a:solidFill>
              </a:defRPr>
            </a:lvl3pPr>
            <a:lvl4pPr lvl="3" algn="l">
              <a:lnSpc>
                <a:spcPct val="100000"/>
              </a:lnSpc>
              <a:spcBef>
                <a:spcPts val="0"/>
              </a:spcBef>
              <a:spcAft>
                <a:spcPts val="0"/>
              </a:spcAft>
              <a:buSzPts val="1400"/>
              <a:buNone/>
              <a:defRPr>
                <a:solidFill>
                  <a:schemeClr val="accent1"/>
                </a:solidFill>
              </a:defRPr>
            </a:lvl4pPr>
            <a:lvl5pPr lvl="4" algn="l">
              <a:lnSpc>
                <a:spcPct val="100000"/>
              </a:lnSpc>
              <a:spcBef>
                <a:spcPts val="0"/>
              </a:spcBef>
              <a:spcAft>
                <a:spcPts val="0"/>
              </a:spcAft>
              <a:buSzPts val="1400"/>
              <a:buNone/>
              <a:defRPr>
                <a:solidFill>
                  <a:schemeClr val="accent1"/>
                </a:solidFill>
              </a:defRPr>
            </a:lvl5pPr>
            <a:lvl6pPr lvl="5" algn="l">
              <a:lnSpc>
                <a:spcPct val="100000"/>
              </a:lnSpc>
              <a:spcBef>
                <a:spcPts val="0"/>
              </a:spcBef>
              <a:spcAft>
                <a:spcPts val="0"/>
              </a:spcAft>
              <a:buSzPts val="1400"/>
              <a:buNone/>
              <a:defRPr>
                <a:solidFill>
                  <a:schemeClr val="accent1"/>
                </a:solidFill>
              </a:defRPr>
            </a:lvl6pPr>
            <a:lvl7pPr lvl="6" algn="l">
              <a:lnSpc>
                <a:spcPct val="100000"/>
              </a:lnSpc>
              <a:spcBef>
                <a:spcPts val="0"/>
              </a:spcBef>
              <a:spcAft>
                <a:spcPts val="0"/>
              </a:spcAft>
              <a:buSzPts val="1400"/>
              <a:buNone/>
              <a:defRPr>
                <a:solidFill>
                  <a:schemeClr val="accent1"/>
                </a:solidFill>
              </a:defRPr>
            </a:lvl7pPr>
            <a:lvl8pPr lvl="7" algn="l">
              <a:lnSpc>
                <a:spcPct val="100000"/>
              </a:lnSpc>
              <a:spcBef>
                <a:spcPts val="0"/>
              </a:spcBef>
              <a:spcAft>
                <a:spcPts val="0"/>
              </a:spcAft>
              <a:buSzPts val="1400"/>
              <a:buNone/>
              <a:defRPr>
                <a:solidFill>
                  <a:schemeClr val="accent1"/>
                </a:solidFill>
              </a:defRPr>
            </a:lvl8pPr>
            <a:lvl9pPr lvl="8" algn="l">
              <a:lnSpc>
                <a:spcPct val="100000"/>
              </a:lnSpc>
              <a:spcBef>
                <a:spcPts val="0"/>
              </a:spcBef>
              <a:spcAft>
                <a:spcPts val="0"/>
              </a:spcAft>
              <a:buSzPts val="1400"/>
              <a:buNone/>
              <a:defRPr>
                <a:solidFill>
                  <a:schemeClr val="accent1"/>
                </a:solidFill>
              </a:defRPr>
            </a:lvl9pPr>
          </a:lstStyle>
          <a:p/>
        </p:txBody>
      </p:sp>
      <p:sp>
        <p:nvSpPr>
          <p:cNvPr id="158" name="Google Shape;158;p19"/>
          <p:cNvSpPr txBox="1"/>
          <p:nvPr>
            <p:ph idx="4" type="subTitle"/>
          </p:nvPr>
        </p:nvSpPr>
        <p:spPr>
          <a:xfrm>
            <a:off x="3859569" y="3560450"/>
            <a:ext cx="1850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159" name="Google Shape;159;p19"/>
          <p:cNvSpPr txBox="1"/>
          <p:nvPr>
            <p:ph idx="5" type="subTitle"/>
          </p:nvPr>
        </p:nvSpPr>
        <p:spPr>
          <a:xfrm>
            <a:off x="6622150" y="2309300"/>
            <a:ext cx="1850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l">
              <a:lnSpc>
                <a:spcPct val="100000"/>
              </a:lnSpc>
              <a:spcBef>
                <a:spcPts val="0"/>
              </a:spcBef>
              <a:spcAft>
                <a:spcPts val="0"/>
              </a:spcAft>
              <a:buSzPts val="1400"/>
              <a:buNone/>
              <a:defRPr>
                <a:solidFill>
                  <a:schemeClr val="accent1"/>
                </a:solidFill>
              </a:defRPr>
            </a:lvl2pPr>
            <a:lvl3pPr lvl="2" algn="l">
              <a:lnSpc>
                <a:spcPct val="100000"/>
              </a:lnSpc>
              <a:spcBef>
                <a:spcPts val="0"/>
              </a:spcBef>
              <a:spcAft>
                <a:spcPts val="0"/>
              </a:spcAft>
              <a:buSzPts val="1400"/>
              <a:buNone/>
              <a:defRPr>
                <a:solidFill>
                  <a:schemeClr val="accent1"/>
                </a:solidFill>
              </a:defRPr>
            </a:lvl3pPr>
            <a:lvl4pPr lvl="3" algn="l">
              <a:lnSpc>
                <a:spcPct val="100000"/>
              </a:lnSpc>
              <a:spcBef>
                <a:spcPts val="0"/>
              </a:spcBef>
              <a:spcAft>
                <a:spcPts val="0"/>
              </a:spcAft>
              <a:buSzPts val="1400"/>
              <a:buNone/>
              <a:defRPr>
                <a:solidFill>
                  <a:schemeClr val="accent1"/>
                </a:solidFill>
              </a:defRPr>
            </a:lvl4pPr>
            <a:lvl5pPr lvl="4" algn="l">
              <a:lnSpc>
                <a:spcPct val="100000"/>
              </a:lnSpc>
              <a:spcBef>
                <a:spcPts val="0"/>
              </a:spcBef>
              <a:spcAft>
                <a:spcPts val="0"/>
              </a:spcAft>
              <a:buSzPts val="1400"/>
              <a:buNone/>
              <a:defRPr>
                <a:solidFill>
                  <a:schemeClr val="accent1"/>
                </a:solidFill>
              </a:defRPr>
            </a:lvl5pPr>
            <a:lvl6pPr lvl="5" algn="l">
              <a:lnSpc>
                <a:spcPct val="100000"/>
              </a:lnSpc>
              <a:spcBef>
                <a:spcPts val="0"/>
              </a:spcBef>
              <a:spcAft>
                <a:spcPts val="0"/>
              </a:spcAft>
              <a:buSzPts val="1400"/>
              <a:buNone/>
              <a:defRPr>
                <a:solidFill>
                  <a:schemeClr val="accent1"/>
                </a:solidFill>
              </a:defRPr>
            </a:lvl6pPr>
            <a:lvl7pPr lvl="6" algn="l">
              <a:lnSpc>
                <a:spcPct val="100000"/>
              </a:lnSpc>
              <a:spcBef>
                <a:spcPts val="0"/>
              </a:spcBef>
              <a:spcAft>
                <a:spcPts val="0"/>
              </a:spcAft>
              <a:buSzPts val="1400"/>
              <a:buNone/>
              <a:defRPr>
                <a:solidFill>
                  <a:schemeClr val="accent1"/>
                </a:solidFill>
              </a:defRPr>
            </a:lvl7pPr>
            <a:lvl8pPr lvl="7" algn="l">
              <a:lnSpc>
                <a:spcPct val="100000"/>
              </a:lnSpc>
              <a:spcBef>
                <a:spcPts val="0"/>
              </a:spcBef>
              <a:spcAft>
                <a:spcPts val="0"/>
              </a:spcAft>
              <a:buSzPts val="1400"/>
              <a:buNone/>
              <a:defRPr>
                <a:solidFill>
                  <a:schemeClr val="accent1"/>
                </a:solidFill>
              </a:defRPr>
            </a:lvl8pPr>
            <a:lvl9pPr lvl="8" algn="l">
              <a:lnSpc>
                <a:spcPct val="100000"/>
              </a:lnSpc>
              <a:spcBef>
                <a:spcPts val="0"/>
              </a:spcBef>
              <a:spcAft>
                <a:spcPts val="0"/>
              </a:spcAft>
              <a:buSzPts val="1400"/>
              <a:buNone/>
              <a:defRPr>
                <a:solidFill>
                  <a:schemeClr val="accent1"/>
                </a:solidFill>
              </a:defRPr>
            </a:lvl9pPr>
          </a:lstStyle>
          <a:p/>
        </p:txBody>
      </p:sp>
      <p:sp>
        <p:nvSpPr>
          <p:cNvPr id="160" name="Google Shape;160;p19"/>
          <p:cNvSpPr txBox="1"/>
          <p:nvPr>
            <p:ph idx="6" type="subTitle"/>
          </p:nvPr>
        </p:nvSpPr>
        <p:spPr>
          <a:xfrm>
            <a:off x="6622150" y="3560450"/>
            <a:ext cx="1850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500"/>
            </a:lvl1pPr>
            <a:lvl2pPr lvl="1" algn="l">
              <a:lnSpc>
                <a:spcPct val="100000"/>
              </a:lnSpc>
              <a:spcBef>
                <a:spcPts val="0"/>
              </a:spcBef>
              <a:spcAft>
                <a:spcPts val="0"/>
              </a:spcAft>
              <a:buSzPts val="1400"/>
              <a:buNone/>
              <a:defRPr>
                <a:solidFill>
                  <a:schemeClr val="accent1"/>
                </a:solidFill>
              </a:defRPr>
            </a:lvl2pPr>
            <a:lvl3pPr lvl="2" algn="l">
              <a:lnSpc>
                <a:spcPct val="100000"/>
              </a:lnSpc>
              <a:spcBef>
                <a:spcPts val="0"/>
              </a:spcBef>
              <a:spcAft>
                <a:spcPts val="0"/>
              </a:spcAft>
              <a:buSzPts val="1400"/>
              <a:buNone/>
              <a:defRPr>
                <a:solidFill>
                  <a:schemeClr val="accent1"/>
                </a:solidFill>
              </a:defRPr>
            </a:lvl3pPr>
            <a:lvl4pPr lvl="3" algn="l">
              <a:lnSpc>
                <a:spcPct val="100000"/>
              </a:lnSpc>
              <a:spcBef>
                <a:spcPts val="0"/>
              </a:spcBef>
              <a:spcAft>
                <a:spcPts val="0"/>
              </a:spcAft>
              <a:buSzPts val="1400"/>
              <a:buNone/>
              <a:defRPr>
                <a:solidFill>
                  <a:schemeClr val="accent1"/>
                </a:solidFill>
              </a:defRPr>
            </a:lvl4pPr>
            <a:lvl5pPr lvl="4" algn="l">
              <a:lnSpc>
                <a:spcPct val="100000"/>
              </a:lnSpc>
              <a:spcBef>
                <a:spcPts val="0"/>
              </a:spcBef>
              <a:spcAft>
                <a:spcPts val="0"/>
              </a:spcAft>
              <a:buSzPts val="1400"/>
              <a:buNone/>
              <a:defRPr>
                <a:solidFill>
                  <a:schemeClr val="accent1"/>
                </a:solidFill>
              </a:defRPr>
            </a:lvl5pPr>
            <a:lvl6pPr lvl="5" algn="l">
              <a:lnSpc>
                <a:spcPct val="100000"/>
              </a:lnSpc>
              <a:spcBef>
                <a:spcPts val="0"/>
              </a:spcBef>
              <a:spcAft>
                <a:spcPts val="0"/>
              </a:spcAft>
              <a:buSzPts val="1400"/>
              <a:buNone/>
              <a:defRPr>
                <a:solidFill>
                  <a:schemeClr val="accent1"/>
                </a:solidFill>
              </a:defRPr>
            </a:lvl6pPr>
            <a:lvl7pPr lvl="6" algn="l">
              <a:lnSpc>
                <a:spcPct val="100000"/>
              </a:lnSpc>
              <a:spcBef>
                <a:spcPts val="0"/>
              </a:spcBef>
              <a:spcAft>
                <a:spcPts val="0"/>
              </a:spcAft>
              <a:buSzPts val="1400"/>
              <a:buNone/>
              <a:defRPr>
                <a:solidFill>
                  <a:schemeClr val="accent1"/>
                </a:solidFill>
              </a:defRPr>
            </a:lvl7pPr>
            <a:lvl8pPr lvl="7" algn="l">
              <a:lnSpc>
                <a:spcPct val="100000"/>
              </a:lnSpc>
              <a:spcBef>
                <a:spcPts val="0"/>
              </a:spcBef>
              <a:spcAft>
                <a:spcPts val="0"/>
              </a:spcAft>
              <a:buSzPts val="1400"/>
              <a:buNone/>
              <a:defRPr>
                <a:solidFill>
                  <a:schemeClr val="accent1"/>
                </a:solidFill>
              </a:defRPr>
            </a:lvl8pPr>
            <a:lvl9pPr lvl="8" algn="l">
              <a:lnSpc>
                <a:spcPct val="100000"/>
              </a:lnSpc>
              <a:spcBef>
                <a:spcPts val="0"/>
              </a:spcBef>
              <a:spcAft>
                <a:spcPts val="0"/>
              </a:spcAft>
              <a:buSzPts val="1400"/>
              <a:buNone/>
              <a:defRPr>
                <a:solidFill>
                  <a:schemeClr val="accent1"/>
                </a:solidFill>
              </a:defRPr>
            </a:lvl9pPr>
          </a:lstStyle>
          <a:p/>
        </p:txBody>
      </p:sp>
      <p:sp>
        <p:nvSpPr>
          <p:cNvPr id="161" name="Google Shape;161;p19"/>
          <p:cNvSpPr txBox="1"/>
          <p:nvPr>
            <p:ph type="title"/>
          </p:nvPr>
        </p:nvSpPr>
        <p:spPr>
          <a:xfrm>
            <a:off x="1164923" y="1928282"/>
            <a:ext cx="1850400" cy="457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500"/>
              <a:buFont typeface="Poppins Medium"/>
              <a:buNone/>
              <a:defRPr sz="2500">
                <a:solidFill>
                  <a:schemeClr val="dk1"/>
                </a:solidFill>
                <a:highlight>
                  <a:schemeClr val="dk2"/>
                </a:highlight>
              </a:defRPr>
            </a:lvl1pPr>
            <a:lvl2pPr lvl="1"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62" name="Google Shape;162;p19"/>
          <p:cNvSpPr txBox="1"/>
          <p:nvPr>
            <p:ph idx="7" type="title"/>
          </p:nvPr>
        </p:nvSpPr>
        <p:spPr>
          <a:xfrm>
            <a:off x="3859569" y="1928282"/>
            <a:ext cx="1850400" cy="457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500"/>
              <a:buFont typeface="Poppins Medium"/>
              <a:buNone/>
              <a:defRPr sz="2500">
                <a:solidFill>
                  <a:schemeClr val="dk1"/>
                </a:solidFill>
                <a:highlight>
                  <a:schemeClr val="dk2"/>
                </a:highlight>
              </a:defRPr>
            </a:lvl1pPr>
            <a:lvl2pPr lvl="1"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63" name="Google Shape;163;p19"/>
          <p:cNvSpPr txBox="1"/>
          <p:nvPr>
            <p:ph idx="8" type="title"/>
          </p:nvPr>
        </p:nvSpPr>
        <p:spPr>
          <a:xfrm>
            <a:off x="1164923" y="3179350"/>
            <a:ext cx="1850400" cy="453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500"/>
              <a:buFont typeface="Poppins Medium"/>
              <a:buNone/>
              <a:defRPr sz="2500">
                <a:solidFill>
                  <a:schemeClr val="dk1"/>
                </a:solidFill>
                <a:highlight>
                  <a:schemeClr val="dk2"/>
                </a:highlight>
              </a:defRPr>
            </a:lvl1pPr>
            <a:lvl2pPr lvl="1"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64" name="Google Shape;164;p19"/>
          <p:cNvSpPr txBox="1"/>
          <p:nvPr>
            <p:ph idx="9" type="title"/>
          </p:nvPr>
        </p:nvSpPr>
        <p:spPr>
          <a:xfrm>
            <a:off x="3859569" y="3179350"/>
            <a:ext cx="1850400" cy="453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500"/>
              <a:buFont typeface="Poppins Medium"/>
              <a:buNone/>
              <a:defRPr sz="2500">
                <a:solidFill>
                  <a:schemeClr val="dk1"/>
                </a:solidFill>
                <a:highlight>
                  <a:schemeClr val="dk2"/>
                </a:highlight>
              </a:defRPr>
            </a:lvl1pPr>
            <a:lvl2pPr lvl="1"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65" name="Google Shape;165;p19"/>
          <p:cNvSpPr txBox="1"/>
          <p:nvPr>
            <p:ph idx="13" type="title"/>
          </p:nvPr>
        </p:nvSpPr>
        <p:spPr>
          <a:xfrm>
            <a:off x="6622150" y="1928282"/>
            <a:ext cx="1850400" cy="457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500"/>
              <a:buFont typeface="Poppins Medium"/>
              <a:buNone/>
              <a:defRPr sz="2500">
                <a:solidFill>
                  <a:schemeClr val="dk1"/>
                </a:solidFill>
                <a:highlight>
                  <a:schemeClr val="dk2"/>
                </a:highlight>
              </a:defRPr>
            </a:lvl1pPr>
            <a:lvl2pPr lvl="1"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66" name="Google Shape;166;p19"/>
          <p:cNvSpPr txBox="1"/>
          <p:nvPr>
            <p:ph idx="14" type="title"/>
          </p:nvPr>
        </p:nvSpPr>
        <p:spPr>
          <a:xfrm>
            <a:off x="6622150" y="3179350"/>
            <a:ext cx="1850400" cy="453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500"/>
              <a:buFont typeface="Poppins Medium"/>
              <a:buNone/>
              <a:defRPr sz="2500">
                <a:solidFill>
                  <a:schemeClr val="dk1"/>
                </a:solidFill>
                <a:highlight>
                  <a:schemeClr val="dk2"/>
                </a:highlight>
              </a:defRPr>
            </a:lvl1pPr>
            <a:lvl2pPr lvl="1"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2pPr>
            <a:lvl3pPr lvl="2"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3pPr>
            <a:lvl4pPr lvl="3"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4pPr>
            <a:lvl5pPr lvl="4"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5pPr>
            <a:lvl6pPr lvl="5"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6pPr>
            <a:lvl7pPr lvl="6"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7pPr>
            <a:lvl8pPr lvl="7"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8pPr>
            <a:lvl9pPr lvl="8" algn="l">
              <a:lnSpc>
                <a:spcPct val="100000"/>
              </a:lnSpc>
              <a:spcBef>
                <a:spcPts val="0"/>
              </a:spcBef>
              <a:spcAft>
                <a:spcPts val="0"/>
              </a:spcAft>
              <a:buClr>
                <a:schemeClr val="dk2"/>
              </a:buClr>
              <a:buSzPts val="2500"/>
              <a:buFont typeface="Poppins Medium"/>
              <a:buNone/>
              <a:defRPr sz="2500">
                <a:solidFill>
                  <a:schemeClr val="dk2"/>
                </a:solidFill>
                <a:latin typeface="Poppins Medium"/>
                <a:ea typeface="Poppins Medium"/>
                <a:cs typeface="Poppins Medium"/>
                <a:sym typeface="Poppins Medium"/>
              </a:defRPr>
            </a:lvl9pPr>
          </a:lstStyle>
          <a:p/>
        </p:txBody>
      </p:sp>
      <p:sp>
        <p:nvSpPr>
          <p:cNvPr id="167" name="Google Shape;167;p19"/>
          <p:cNvSpPr txBox="1"/>
          <p:nvPr>
            <p:ph idx="15"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168" name="Google Shape;168;p19"/>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BLANK_1_1_1_1_1_1">
    <p:bg>
      <p:bgPr>
        <a:solidFill>
          <a:schemeClr val="dk1"/>
        </a:solidFill>
      </p:bgPr>
    </p:bg>
    <p:spTree>
      <p:nvGrpSpPr>
        <p:cNvPr id="169" name="Shape 169"/>
        <p:cNvGrpSpPr/>
        <p:nvPr/>
      </p:nvGrpSpPr>
      <p:grpSpPr>
        <a:xfrm>
          <a:off x="0" y="0"/>
          <a:ext cx="0" cy="0"/>
          <a:chOff x="0" y="0"/>
          <a:chExt cx="0" cy="0"/>
        </a:xfrm>
      </p:grpSpPr>
      <p:sp>
        <p:nvSpPr>
          <p:cNvPr id="170" name="Google Shape;170;p20"/>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20"/>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20"/>
          <p:cNvSpPr txBox="1"/>
          <p:nvPr>
            <p:ph type="title"/>
          </p:nvPr>
        </p:nvSpPr>
        <p:spPr>
          <a:xfrm>
            <a:off x="4990038" y="1217074"/>
            <a:ext cx="3472800" cy="828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7000"/>
              <a:buNone/>
              <a:defRPr sz="8000">
                <a:solidFill>
                  <a:schemeClr val="dk1"/>
                </a:solidFill>
                <a:highlight>
                  <a:schemeClr val="dk2"/>
                </a:highlight>
              </a:defRPr>
            </a:lvl1pPr>
            <a:lvl2pPr lvl="1" algn="ctr">
              <a:lnSpc>
                <a:spcPct val="100000"/>
              </a:lnSpc>
              <a:spcBef>
                <a:spcPts val="0"/>
              </a:spcBef>
              <a:spcAft>
                <a:spcPts val="0"/>
              </a:spcAft>
              <a:buClr>
                <a:schemeClr val="dk2"/>
              </a:buClr>
              <a:buSzPts val="6200"/>
              <a:buNone/>
              <a:defRPr sz="6200">
                <a:solidFill>
                  <a:schemeClr val="dk2"/>
                </a:solidFill>
              </a:defRPr>
            </a:lvl2pPr>
            <a:lvl3pPr lvl="2" algn="ctr">
              <a:lnSpc>
                <a:spcPct val="100000"/>
              </a:lnSpc>
              <a:spcBef>
                <a:spcPts val="0"/>
              </a:spcBef>
              <a:spcAft>
                <a:spcPts val="0"/>
              </a:spcAft>
              <a:buClr>
                <a:schemeClr val="dk2"/>
              </a:buClr>
              <a:buSzPts val="6200"/>
              <a:buNone/>
              <a:defRPr sz="6200">
                <a:solidFill>
                  <a:schemeClr val="dk2"/>
                </a:solidFill>
              </a:defRPr>
            </a:lvl3pPr>
            <a:lvl4pPr lvl="3" algn="ctr">
              <a:lnSpc>
                <a:spcPct val="100000"/>
              </a:lnSpc>
              <a:spcBef>
                <a:spcPts val="0"/>
              </a:spcBef>
              <a:spcAft>
                <a:spcPts val="0"/>
              </a:spcAft>
              <a:buClr>
                <a:schemeClr val="dk2"/>
              </a:buClr>
              <a:buSzPts val="6200"/>
              <a:buNone/>
              <a:defRPr sz="6200">
                <a:solidFill>
                  <a:schemeClr val="dk2"/>
                </a:solidFill>
              </a:defRPr>
            </a:lvl4pPr>
            <a:lvl5pPr lvl="4" algn="ctr">
              <a:lnSpc>
                <a:spcPct val="100000"/>
              </a:lnSpc>
              <a:spcBef>
                <a:spcPts val="0"/>
              </a:spcBef>
              <a:spcAft>
                <a:spcPts val="0"/>
              </a:spcAft>
              <a:buClr>
                <a:schemeClr val="dk2"/>
              </a:buClr>
              <a:buSzPts val="6200"/>
              <a:buNone/>
              <a:defRPr sz="6200">
                <a:solidFill>
                  <a:schemeClr val="dk2"/>
                </a:solidFill>
              </a:defRPr>
            </a:lvl5pPr>
            <a:lvl6pPr lvl="5" algn="ctr">
              <a:lnSpc>
                <a:spcPct val="100000"/>
              </a:lnSpc>
              <a:spcBef>
                <a:spcPts val="0"/>
              </a:spcBef>
              <a:spcAft>
                <a:spcPts val="0"/>
              </a:spcAft>
              <a:buClr>
                <a:schemeClr val="dk2"/>
              </a:buClr>
              <a:buSzPts val="6200"/>
              <a:buNone/>
              <a:defRPr sz="6200">
                <a:solidFill>
                  <a:schemeClr val="dk2"/>
                </a:solidFill>
              </a:defRPr>
            </a:lvl6pPr>
            <a:lvl7pPr lvl="6" algn="ctr">
              <a:lnSpc>
                <a:spcPct val="100000"/>
              </a:lnSpc>
              <a:spcBef>
                <a:spcPts val="0"/>
              </a:spcBef>
              <a:spcAft>
                <a:spcPts val="0"/>
              </a:spcAft>
              <a:buClr>
                <a:schemeClr val="dk2"/>
              </a:buClr>
              <a:buSzPts val="6200"/>
              <a:buNone/>
              <a:defRPr sz="6200">
                <a:solidFill>
                  <a:schemeClr val="dk2"/>
                </a:solidFill>
              </a:defRPr>
            </a:lvl7pPr>
            <a:lvl8pPr lvl="7" algn="ctr">
              <a:lnSpc>
                <a:spcPct val="100000"/>
              </a:lnSpc>
              <a:spcBef>
                <a:spcPts val="0"/>
              </a:spcBef>
              <a:spcAft>
                <a:spcPts val="0"/>
              </a:spcAft>
              <a:buClr>
                <a:schemeClr val="dk2"/>
              </a:buClr>
              <a:buSzPts val="6200"/>
              <a:buNone/>
              <a:defRPr sz="6200">
                <a:solidFill>
                  <a:schemeClr val="dk2"/>
                </a:solidFill>
              </a:defRPr>
            </a:lvl8pPr>
            <a:lvl9pPr lvl="8" algn="ctr">
              <a:lnSpc>
                <a:spcPct val="100000"/>
              </a:lnSpc>
              <a:spcBef>
                <a:spcPts val="0"/>
              </a:spcBef>
              <a:spcAft>
                <a:spcPts val="0"/>
              </a:spcAft>
              <a:buClr>
                <a:schemeClr val="dk2"/>
              </a:buClr>
              <a:buSzPts val="6200"/>
              <a:buNone/>
              <a:defRPr sz="6200">
                <a:solidFill>
                  <a:schemeClr val="dk2"/>
                </a:solidFill>
              </a:defRPr>
            </a:lvl9pPr>
          </a:lstStyle>
          <a:p/>
        </p:txBody>
      </p:sp>
      <p:sp>
        <p:nvSpPr>
          <p:cNvPr id="173" name="Google Shape;173;p20"/>
          <p:cNvSpPr txBox="1"/>
          <p:nvPr>
            <p:ph idx="1" type="subTitle"/>
          </p:nvPr>
        </p:nvSpPr>
        <p:spPr>
          <a:xfrm>
            <a:off x="4990225" y="2259500"/>
            <a:ext cx="3472800" cy="22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2"/>
              </a:buClr>
              <a:buSzPts val="1400"/>
              <a:buNone/>
              <a:defRPr sz="1500"/>
            </a:lvl1pPr>
            <a:lvl2pPr lvl="1" algn="ctr">
              <a:lnSpc>
                <a:spcPct val="100000"/>
              </a:lnSpc>
              <a:spcBef>
                <a:spcPts val="0"/>
              </a:spcBef>
              <a:spcAft>
                <a:spcPts val="0"/>
              </a:spcAft>
              <a:buClr>
                <a:schemeClr val="dk2"/>
              </a:buClr>
              <a:buSzPts val="1400"/>
              <a:buNone/>
              <a:defRPr/>
            </a:lvl2pPr>
            <a:lvl3pPr lvl="2" algn="ctr">
              <a:lnSpc>
                <a:spcPct val="100000"/>
              </a:lnSpc>
              <a:spcBef>
                <a:spcPts val="0"/>
              </a:spcBef>
              <a:spcAft>
                <a:spcPts val="0"/>
              </a:spcAft>
              <a:buClr>
                <a:schemeClr val="dk2"/>
              </a:buClr>
              <a:buSzPts val="1400"/>
              <a:buNone/>
              <a:defRPr/>
            </a:lvl3pPr>
            <a:lvl4pPr lvl="3" algn="ctr">
              <a:lnSpc>
                <a:spcPct val="100000"/>
              </a:lnSpc>
              <a:spcBef>
                <a:spcPts val="0"/>
              </a:spcBef>
              <a:spcAft>
                <a:spcPts val="0"/>
              </a:spcAft>
              <a:buClr>
                <a:schemeClr val="dk2"/>
              </a:buClr>
              <a:buSzPts val="1400"/>
              <a:buNone/>
              <a:defRPr/>
            </a:lvl4pPr>
            <a:lvl5pPr lvl="4" algn="ctr">
              <a:lnSpc>
                <a:spcPct val="100000"/>
              </a:lnSpc>
              <a:spcBef>
                <a:spcPts val="0"/>
              </a:spcBef>
              <a:spcAft>
                <a:spcPts val="0"/>
              </a:spcAft>
              <a:buClr>
                <a:schemeClr val="dk2"/>
              </a:buClr>
              <a:buSzPts val="1400"/>
              <a:buNone/>
              <a:defRPr/>
            </a:lvl5pPr>
            <a:lvl6pPr lvl="5" algn="ctr">
              <a:lnSpc>
                <a:spcPct val="100000"/>
              </a:lnSpc>
              <a:spcBef>
                <a:spcPts val="0"/>
              </a:spcBef>
              <a:spcAft>
                <a:spcPts val="0"/>
              </a:spcAft>
              <a:buClr>
                <a:schemeClr val="dk2"/>
              </a:buClr>
              <a:buSzPts val="1400"/>
              <a:buNone/>
              <a:defRPr/>
            </a:lvl6pPr>
            <a:lvl7pPr lvl="6" algn="ctr">
              <a:lnSpc>
                <a:spcPct val="100000"/>
              </a:lnSpc>
              <a:spcBef>
                <a:spcPts val="0"/>
              </a:spcBef>
              <a:spcAft>
                <a:spcPts val="0"/>
              </a:spcAft>
              <a:buClr>
                <a:schemeClr val="dk2"/>
              </a:buClr>
              <a:buSzPts val="1400"/>
              <a:buNone/>
              <a:defRPr/>
            </a:lvl7pPr>
            <a:lvl8pPr lvl="7" algn="ctr">
              <a:lnSpc>
                <a:spcPct val="100000"/>
              </a:lnSpc>
              <a:spcBef>
                <a:spcPts val="0"/>
              </a:spcBef>
              <a:spcAft>
                <a:spcPts val="0"/>
              </a:spcAft>
              <a:buClr>
                <a:schemeClr val="dk2"/>
              </a:buClr>
              <a:buSzPts val="1400"/>
              <a:buNone/>
              <a:defRPr/>
            </a:lvl8pPr>
            <a:lvl9pPr lvl="8" algn="ctr">
              <a:lnSpc>
                <a:spcPct val="100000"/>
              </a:lnSpc>
              <a:spcBef>
                <a:spcPts val="0"/>
              </a:spcBef>
              <a:spcAft>
                <a:spcPts val="0"/>
              </a:spcAft>
              <a:buClr>
                <a:schemeClr val="dk2"/>
              </a:buClr>
              <a:buSzPts val="1400"/>
              <a:buNone/>
              <a:defRPr/>
            </a:lvl9pPr>
          </a:lstStyle>
          <a:p/>
        </p:txBody>
      </p:sp>
      <p:sp>
        <p:nvSpPr>
          <p:cNvPr id="174" name="Google Shape;174;p20"/>
          <p:cNvSpPr txBox="1"/>
          <p:nvPr>
            <p:ph idx="2" type="title"/>
          </p:nvPr>
        </p:nvSpPr>
        <p:spPr>
          <a:xfrm>
            <a:off x="688975" y="3334498"/>
            <a:ext cx="3472800" cy="828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7000"/>
              <a:buNone/>
              <a:defRPr sz="8000">
                <a:solidFill>
                  <a:schemeClr val="dk1"/>
                </a:solidFill>
                <a:highlight>
                  <a:schemeClr val="dk2"/>
                </a:highlight>
              </a:defRPr>
            </a:lvl1pPr>
            <a:lvl2pPr lvl="1" algn="ctr">
              <a:lnSpc>
                <a:spcPct val="100000"/>
              </a:lnSpc>
              <a:spcBef>
                <a:spcPts val="0"/>
              </a:spcBef>
              <a:spcAft>
                <a:spcPts val="0"/>
              </a:spcAft>
              <a:buClr>
                <a:schemeClr val="dk2"/>
              </a:buClr>
              <a:buSzPts val="6200"/>
              <a:buNone/>
              <a:defRPr sz="6200">
                <a:solidFill>
                  <a:schemeClr val="dk2"/>
                </a:solidFill>
              </a:defRPr>
            </a:lvl2pPr>
            <a:lvl3pPr lvl="2" algn="ctr">
              <a:lnSpc>
                <a:spcPct val="100000"/>
              </a:lnSpc>
              <a:spcBef>
                <a:spcPts val="0"/>
              </a:spcBef>
              <a:spcAft>
                <a:spcPts val="0"/>
              </a:spcAft>
              <a:buClr>
                <a:schemeClr val="dk2"/>
              </a:buClr>
              <a:buSzPts val="6200"/>
              <a:buNone/>
              <a:defRPr sz="6200">
                <a:solidFill>
                  <a:schemeClr val="dk2"/>
                </a:solidFill>
              </a:defRPr>
            </a:lvl3pPr>
            <a:lvl4pPr lvl="3" algn="ctr">
              <a:lnSpc>
                <a:spcPct val="100000"/>
              </a:lnSpc>
              <a:spcBef>
                <a:spcPts val="0"/>
              </a:spcBef>
              <a:spcAft>
                <a:spcPts val="0"/>
              </a:spcAft>
              <a:buClr>
                <a:schemeClr val="dk2"/>
              </a:buClr>
              <a:buSzPts val="6200"/>
              <a:buNone/>
              <a:defRPr sz="6200">
                <a:solidFill>
                  <a:schemeClr val="dk2"/>
                </a:solidFill>
              </a:defRPr>
            </a:lvl4pPr>
            <a:lvl5pPr lvl="4" algn="ctr">
              <a:lnSpc>
                <a:spcPct val="100000"/>
              </a:lnSpc>
              <a:spcBef>
                <a:spcPts val="0"/>
              </a:spcBef>
              <a:spcAft>
                <a:spcPts val="0"/>
              </a:spcAft>
              <a:buClr>
                <a:schemeClr val="dk2"/>
              </a:buClr>
              <a:buSzPts val="6200"/>
              <a:buNone/>
              <a:defRPr sz="6200">
                <a:solidFill>
                  <a:schemeClr val="dk2"/>
                </a:solidFill>
              </a:defRPr>
            </a:lvl5pPr>
            <a:lvl6pPr lvl="5" algn="ctr">
              <a:lnSpc>
                <a:spcPct val="100000"/>
              </a:lnSpc>
              <a:spcBef>
                <a:spcPts val="0"/>
              </a:spcBef>
              <a:spcAft>
                <a:spcPts val="0"/>
              </a:spcAft>
              <a:buClr>
                <a:schemeClr val="dk2"/>
              </a:buClr>
              <a:buSzPts val="6200"/>
              <a:buNone/>
              <a:defRPr sz="6200">
                <a:solidFill>
                  <a:schemeClr val="dk2"/>
                </a:solidFill>
              </a:defRPr>
            </a:lvl6pPr>
            <a:lvl7pPr lvl="6" algn="ctr">
              <a:lnSpc>
                <a:spcPct val="100000"/>
              </a:lnSpc>
              <a:spcBef>
                <a:spcPts val="0"/>
              </a:spcBef>
              <a:spcAft>
                <a:spcPts val="0"/>
              </a:spcAft>
              <a:buClr>
                <a:schemeClr val="dk2"/>
              </a:buClr>
              <a:buSzPts val="6200"/>
              <a:buNone/>
              <a:defRPr sz="6200">
                <a:solidFill>
                  <a:schemeClr val="dk2"/>
                </a:solidFill>
              </a:defRPr>
            </a:lvl7pPr>
            <a:lvl8pPr lvl="7" algn="ctr">
              <a:lnSpc>
                <a:spcPct val="100000"/>
              </a:lnSpc>
              <a:spcBef>
                <a:spcPts val="0"/>
              </a:spcBef>
              <a:spcAft>
                <a:spcPts val="0"/>
              </a:spcAft>
              <a:buClr>
                <a:schemeClr val="dk2"/>
              </a:buClr>
              <a:buSzPts val="6200"/>
              <a:buNone/>
              <a:defRPr sz="6200">
                <a:solidFill>
                  <a:schemeClr val="dk2"/>
                </a:solidFill>
              </a:defRPr>
            </a:lvl8pPr>
            <a:lvl9pPr lvl="8" algn="ctr">
              <a:lnSpc>
                <a:spcPct val="100000"/>
              </a:lnSpc>
              <a:spcBef>
                <a:spcPts val="0"/>
              </a:spcBef>
              <a:spcAft>
                <a:spcPts val="0"/>
              </a:spcAft>
              <a:buClr>
                <a:schemeClr val="dk2"/>
              </a:buClr>
              <a:buSzPts val="6200"/>
              <a:buNone/>
              <a:defRPr sz="6200">
                <a:solidFill>
                  <a:schemeClr val="dk2"/>
                </a:solidFill>
              </a:defRPr>
            </a:lvl9pPr>
          </a:lstStyle>
          <a:p/>
        </p:txBody>
      </p:sp>
      <p:sp>
        <p:nvSpPr>
          <p:cNvPr id="175" name="Google Shape;175;p20"/>
          <p:cNvSpPr txBox="1"/>
          <p:nvPr>
            <p:ph idx="3" type="subTitle"/>
          </p:nvPr>
        </p:nvSpPr>
        <p:spPr>
          <a:xfrm>
            <a:off x="688975" y="4374768"/>
            <a:ext cx="3472800" cy="22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2"/>
              </a:buClr>
              <a:buSzPts val="1400"/>
              <a:buNone/>
              <a:defRPr sz="1500"/>
            </a:lvl1pPr>
            <a:lvl2pPr lvl="1" algn="ctr">
              <a:lnSpc>
                <a:spcPct val="100000"/>
              </a:lnSpc>
              <a:spcBef>
                <a:spcPts val="0"/>
              </a:spcBef>
              <a:spcAft>
                <a:spcPts val="0"/>
              </a:spcAft>
              <a:buClr>
                <a:schemeClr val="dk2"/>
              </a:buClr>
              <a:buSzPts val="1400"/>
              <a:buNone/>
              <a:defRPr/>
            </a:lvl2pPr>
            <a:lvl3pPr lvl="2" algn="ctr">
              <a:lnSpc>
                <a:spcPct val="100000"/>
              </a:lnSpc>
              <a:spcBef>
                <a:spcPts val="0"/>
              </a:spcBef>
              <a:spcAft>
                <a:spcPts val="0"/>
              </a:spcAft>
              <a:buClr>
                <a:schemeClr val="dk2"/>
              </a:buClr>
              <a:buSzPts val="1400"/>
              <a:buNone/>
              <a:defRPr/>
            </a:lvl3pPr>
            <a:lvl4pPr lvl="3" algn="ctr">
              <a:lnSpc>
                <a:spcPct val="100000"/>
              </a:lnSpc>
              <a:spcBef>
                <a:spcPts val="0"/>
              </a:spcBef>
              <a:spcAft>
                <a:spcPts val="0"/>
              </a:spcAft>
              <a:buClr>
                <a:schemeClr val="dk2"/>
              </a:buClr>
              <a:buSzPts val="1400"/>
              <a:buNone/>
              <a:defRPr/>
            </a:lvl4pPr>
            <a:lvl5pPr lvl="4" algn="ctr">
              <a:lnSpc>
                <a:spcPct val="100000"/>
              </a:lnSpc>
              <a:spcBef>
                <a:spcPts val="0"/>
              </a:spcBef>
              <a:spcAft>
                <a:spcPts val="0"/>
              </a:spcAft>
              <a:buClr>
                <a:schemeClr val="dk2"/>
              </a:buClr>
              <a:buSzPts val="1400"/>
              <a:buNone/>
              <a:defRPr/>
            </a:lvl5pPr>
            <a:lvl6pPr lvl="5" algn="ctr">
              <a:lnSpc>
                <a:spcPct val="100000"/>
              </a:lnSpc>
              <a:spcBef>
                <a:spcPts val="0"/>
              </a:spcBef>
              <a:spcAft>
                <a:spcPts val="0"/>
              </a:spcAft>
              <a:buClr>
                <a:schemeClr val="dk2"/>
              </a:buClr>
              <a:buSzPts val="1400"/>
              <a:buNone/>
              <a:defRPr/>
            </a:lvl6pPr>
            <a:lvl7pPr lvl="6" algn="ctr">
              <a:lnSpc>
                <a:spcPct val="100000"/>
              </a:lnSpc>
              <a:spcBef>
                <a:spcPts val="0"/>
              </a:spcBef>
              <a:spcAft>
                <a:spcPts val="0"/>
              </a:spcAft>
              <a:buClr>
                <a:schemeClr val="dk2"/>
              </a:buClr>
              <a:buSzPts val="1400"/>
              <a:buNone/>
              <a:defRPr/>
            </a:lvl7pPr>
            <a:lvl8pPr lvl="7" algn="ctr">
              <a:lnSpc>
                <a:spcPct val="100000"/>
              </a:lnSpc>
              <a:spcBef>
                <a:spcPts val="0"/>
              </a:spcBef>
              <a:spcAft>
                <a:spcPts val="0"/>
              </a:spcAft>
              <a:buClr>
                <a:schemeClr val="dk2"/>
              </a:buClr>
              <a:buSzPts val="1400"/>
              <a:buNone/>
              <a:defRPr/>
            </a:lvl8pPr>
            <a:lvl9pPr lvl="8" algn="ctr">
              <a:lnSpc>
                <a:spcPct val="100000"/>
              </a:lnSpc>
              <a:spcBef>
                <a:spcPts val="0"/>
              </a:spcBef>
              <a:spcAft>
                <a:spcPts val="0"/>
              </a:spcAft>
              <a:buClr>
                <a:schemeClr val="dk2"/>
              </a:buClr>
              <a:buSzPts val="1400"/>
              <a:buNone/>
              <a:defRPr/>
            </a:lvl9pPr>
          </a:lstStyle>
          <a:p/>
        </p:txBody>
      </p:sp>
      <p:sp>
        <p:nvSpPr>
          <p:cNvPr id="176" name="Google Shape;176;p20"/>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177" name="Google Shape;177;p20"/>
          <p:cNvSpPr txBox="1"/>
          <p:nvPr>
            <p:ph idx="4"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1">
    <p:spTree>
      <p:nvGrpSpPr>
        <p:cNvPr id="178" name="Shape 178"/>
        <p:cNvGrpSpPr/>
        <p:nvPr/>
      </p:nvGrpSpPr>
      <p:grpSpPr>
        <a:xfrm>
          <a:off x="0" y="0"/>
          <a:ext cx="0" cy="0"/>
          <a:chOff x="0" y="0"/>
          <a:chExt cx="0" cy="0"/>
        </a:xfrm>
      </p:grpSpPr>
      <p:sp>
        <p:nvSpPr>
          <p:cNvPr id="179" name="Google Shape;179;p21"/>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21"/>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21"/>
          <p:cNvSpPr txBox="1"/>
          <p:nvPr>
            <p:ph type="title"/>
          </p:nvPr>
        </p:nvSpPr>
        <p:spPr>
          <a:xfrm>
            <a:off x="2776150" y="1220775"/>
            <a:ext cx="3562500" cy="2058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600"/>
              <a:buNone/>
              <a:defRPr sz="4000"/>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sp>
        <p:nvSpPr>
          <p:cNvPr id="182" name="Google Shape;182;p21"/>
          <p:cNvSpPr txBox="1"/>
          <p:nvPr>
            <p:ph idx="1" type="subTitle"/>
          </p:nvPr>
        </p:nvSpPr>
        <p:spPr>
          <a:xfrm>
            <a:off x="2796650" y="3279000"/>
            <a:ext cx="3562500" cy="887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500"/>
              <a:buNone/>
              <a:defRPr sz="15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3" name="Google Shape;183;p21"/>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184" name="Google Shape;184;p21"/>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
  <p:cSld name="CUSTOM_34">
    <p:spTree>
      <p:nvGrpSpPr>
        <p:cNvPr id="185" name="Shape 185"/>
        <p:cNvGrpSpPr/>
        <p:nvPr/>
      </p:nvGrpSpPr>
      <p:grpSpPr>
        <a:xfrm>
          <a:off x="0" y="0"/>
          <a:ext cx="0" cy="0"/>
          <a:chOff x="0" y="0"/>
          <a:chExt cx="0" cy="0"/>
        </a:xfrm>
      </p:grpSpPr>
      <p:sp>
        <p:nvSpPr>
          <p:cNvPr id="186" name="Google Shape;186;p22"/>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22"/>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22"/>
          <p:cNvSpPr txBox="1"/>
          <p:nvPr>
            <p:ph type="ctrTitle"/>
          </p:nvPr>
        </p:nvSpPr>
        <p:spPr>
          <a:xfrm>
            <a:off x="3216004" y="3197111"/>
            <a:ext cx="4153800" cy="768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5200"/>
              <a:buNone/>
              <a:defRPr b="1" sz="4000">
                <a:solidFill>
                  <a:schemeClr val="dk1"/>
                </a:solidFill>
                <a:highlight>
                  <a:schemeClr val="dk2"/>
                </a:highlight>
                <a:latin typeface="Darker Grotesque"/>
                <a:ea typeface="Darker Grotesque"/>
                <a:cs typeface="Darker Grotesque"/>
                <a:sym typeface="Darker Grotesque"/>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9" name="Google Shape;189;p22"/>
          <p:cNvSpPr txBox="1"/>
          <p:nvPr>
            <p:ph idx="1" type="subTitle"/>
          </p:nvPr>
        </p:nvSpPr>
        <p:spPr>
          <a:xfrm>
            <a:off x="3216004" y="3965711"/>
            <a:ext cx="2047800" cy="4548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SzPts val="2800"/>
              <a:buNone/>
              <a:defRPr sz="15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90" name="Google Shape;190;p22"/>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cxnSp>
        <p:nvCxnSpPr>
          <p:cNvPr id="191" name="Google Shape;191;p22"/>
          <p:cNvCxnSpPr/>
          <p:nvPr/>
        </p:nvCxnSpPr>
        <p:spPr>
          <a:xfrm rot="10800000">
            <a:off x="276125" y="2803600"/>
            <a:ext cx="8603100" cy="0"/>
          </a:xfrm>
          <a:prstGeom prst="straightConnector1">
            <a:avLst/>
          </a:prstGeom>
          <a:noFill/>
          <a:ln cap="flat" cmpd="sng" w="28575">
            <a:solidFill>
              <a:srgbClr val="E6B8AF"/>
            </a:solidFill>
            <a:prstDash val="solid"/>
            <a:round/>
            <a:headEnd len="sm" w="sm" type="none"/>
            <a:tailEnd len="sm" w="sm" type="none"/>
          </a:ln>
        </p:spPr>
      </p:cxnSp>
      <p:sp>
        <p:nvSpPr>
          <p:cNvPr id="192" name="Google Shape;192;p22"/>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bg>
      <p:bgPr>
        <a:solidFill>
          <a:schemeClr val="dk1"/>
        </a:solidFill>
      </p:bgPr>
    </p:bg>
    <p:spTree>
      <p:nvGrpSpPr>
        <p:cNvPr id="193" name="Shape 193"/>
        <p:cNvGrpSpPr/>
        <p:nvPr/>
      </p:nvGrpSpPr>
      <p:grpSpPr>
        <a:xfrm>
          <a:off x="0" y="0"/>
          <a:ext cx="0" cy="0"/>
          <a:chOff x="0" y="0"/>
          <a:chExt cx="0" cy="0"/>
        </a:xfrm>
      </p:grpSpPr>
      <p:sp>
        <p:nvSpPr>
          <p:cNvPr id="194" name="Google Shape;194;p23"/>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23"/>
          <p:cNvSpPr txBox="1"/>
          <p:nvPr>
            <p:ph type="title"/>
          </p:nvPr>
        </p:nvSpPr>
        <p:spPr>
          <a:xfrm>
            <a:off x="1925575" y="3295301"/>
            <a:ext cx="5263200" cy="828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2"/>
              </a:buClr>
              <a:buSzPts val="7000"/>
              <a:buNone/>
              <a:defRPr sz="8000">
                <a:solidFill>
                  <a:schemeClr val="dk1"/>
                </a:solidFill>
                <a:highlight>
                  <a:schemeClr val="dk2"/>
                </a:highlight>
              </a:defRPr>
            </a:lvl1pPr>
            <a:lvl2pPr lvl="1" algn="ctr">
              <a:lnSpc>
                <a:spcPct val="100000"/>
              </a:lnSpc>
              <a:spcBef>
                <a:spcPts val="0"/>
              </a:spcBef>
              <a:spcAft>
                <a:spcPts val="0"/>
              </a:spcAft>
              <a:buClr>
                <a:schemeClr val="dk2"/>
              </a:buClr>
              <a:buSzPts val="6200"/>
              <a:buNone/>
              <a:defRPr sz="6200">
                <a:solidFill>
                  <a:schemeClr val="dk2"/>
                </a:solidFill>
              </a:defRPr>
            </a:lvl2pPr>
            <a:lvl3pPr lvl="2" algn="ctr">
              <a:lnSpc>
                <a:spcPct val="100000"/>
              </a:lnSpc>
              <a:spcBef>
                <a:spcPts val="0"/>
              </a:spcBef>
              <a:spcAft>
                <a:spcPts val="0"/>
              </a:spcAft>
              <a:buClr>
                <a:schemeClr val="dk2"/>
              </a:buClr>
              <a:buSzPts val="6200"/>
              <a:buNone/>
              <a:defRPr sz="6200">
                <a:solidFill>
                  <a:schemeClr val="dk2"/>
                </a:solidFill>
              </a:defRPr>
            </a:lvl3pPr>
            <a:lvl4pPr lvl="3" algn="ctr">
              <a:lnSpc>
                <a:spcPct val="100000"/>
              </a:lnSpc>
              <a:spcBef>
                <a:spcPts val="0"/>
              </a:spcBef>
              <a:spcAft>
                <a:spcPts val="0"/>
              </a:spcAft>
              <a:buClr>
                <a:schemeClr val="dk2"/>
              </a:buClr>
              <a:buSzPts val="6200"/>
              <a:buNone/>
              <a:defRPr sz="6200">
                <a:solidFill>
                  <a:schemeClr val="dk2"/>
                </a:solidFill>
              </a:defRPr>
            </a:lvl4pPr>
            <a:lvl5pPr lvl="4" algn="ctr">
              <a:lnSpc>
                <a:spcPct val="100000"/>
              </a:lnSpc>
              <a:spcBef>
                <a:spcPts val="0"/>
              </a:spcBef>
              <a:spcAft>
                <a:spcPts val="0"/>
              </a:spcAft>
              <a:buClr>
                <a:schemeClr val="dk2"/>
              </a:buClr>
              <a:buSzPts val="6200"/>
              <a:buNone/>
              <a:defRPr sz="6200">
                <a:solidFill>
                  <a:schemeClr val="dk2"/>
                </a:solidFill>
              </a:defRPr>
            </a:lvl5pPr>
            <a:lvl6pPr lvl="5" algn="ctr">
              <a:lnSpc>
                <a:spcPct val="100000"/>
              </a:lnSpc>
              <a:spcBef>
                <a:spcPts val="0"/>
              </a:spcBef>
              <a:spcAft>
                <a:spcPts val="0"/>
              </a:spcAft>
              <a:buClr>
                <a:schemeClr val="dk2"/>
              </a:buClr>
              <a:buSzPts val="6200"/>
              <a:buNone/>
              <a:defRPr sz="6200">
                <a:solidFill>
                  <a:schemeClr val="dk2"/>
                </a:solidFill>
              </a:defRPr>
            </a:lvl6pPr>
            <a:lvl7pPr lvl="6" algn="ctr">
              <a:lnSpc>
                <a:spcPct val="100000"/>
              </a:lnSpc>
              <a:spcBef>
                <a:spcPts val="0"/>
              </a:spcBef>
              <a:spcAft>
                <a:spcPts val="0"/>
              </a:spcAft>
              <a:buClr>
                <a:schemeClr val="dk2"/>
              </a:buClr>
              <a:buSzPts val="6200"/>
              <a:buNone/>
              <a:defRPr sz="6200">
                <a:solidFill>
                  <a:schemeClr val="dk2"/>
                </a:solidFill>
              </a:defRPr>
            </a:lvl7pPr>
            <a:lvl8pPr lvl="7" algn="ctr">
              <a:lnSpc>
                <a:spcPct val="100000"/>
              </a:lnSpc>
              <a:spcBef>
                <a:spcPts val="0"/>
              </a:spcBef>
              <a:spcAft>
                <a:spcPts val="0"/>
              </a:spcAft>
              <a:buClr>
                <a:schemeClr val="dk2"/>
              </a:buClr>
              <a:buSzPts val="6200"/>
              <a:buNone/>
              <a:defRPr sz="6200">
                <a:solidFill>
                  <a:schemeClr val="dk2"/>
                </a:solidFill>
              </a:defRPr>
            </a:lvl8pPr>
            <a:lvl9pPr lvl="8" algn="ctr">
              <a:lnSpc>
                <a:spcPct val="100000"/>
              </a:lnSpc>
              <a:spcBef>
                <a:spcPts val="0"/>
              </a:spcBef>
              <a:spcAft>
                <a:spcPts val="0"/>
              </a:spcAft>
              <a:buClr>
                <a:schemeClr val="dk2"/>
              </a:buClr>
              <a:buSzPts val="6200"/>
              <a:buNone/>
              <a:defRPr sz="6200">
                <a:solidFill>
                  <a:schemeClr val="dk2"/>
                </a:solidFill>
              </a:defRPr>
            </a:lvl9pPr>
          </a:lstStyle>
          <a:p/>
        </p:txBody>
      </p:sp>
      <p:sp>
        <p:nvSpPr>
          <p:cNvPr id="196" name="Google Shape;196;p23"/>
          <p:cNvSpPr txBox="1"/>
          <p:nvPr>
            <p:ph idx="1" type="subTitle"/>
          </p:nvPr>
        </p:nvSpPr>
        <p:spPr>
          <a:xfrm>
            <a:off x="3008625" y="4428700"/>
            <a:ext cx="3111900" cy="15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197" name="Google Shape;197;p23"/>
          <p:cNvSpPr txBox="1"/>
          <p:nvPr>
            <p:ph idx="2" type="title"/>
          </p:nvPr>
        </p:nvSpPr>
        <p:spPr>
          <a:xfrm>
            <a:off x="1925625" y="1176745"/>
            <a:ext cx="5263200" cy="828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2"/>
              </a:buClr>
              <a:buSzPts val="7000"/>
              <a:buNone/>
              <a:defRPr sz="8000">
                <a:solidFill>
                  <a:schemeClr val="dk1"/>
                </a:solidFill>
                <a:highlight>
                  <a:schemeClr val="dk2"/>
                </a:highlight>
              </a:defRPr>
            </a:lvl1pPr>
            <a:lvl2pPr lvl="1" algn="ctr">
              <a:lnSpc>
                <a:spcPct val="100000"/>
              </a:lnSpc>
              <a:spcBef>
                <a:spcPts val="0"/>
              </a:spcBef>
              <a:spcAft>
                <a:spcPts val="0"/>
              </a:spcAft>
              <a:buClr>
                <a:schemeClr val="dk2"/>
              </a:buClr>
              <a:buSzPts val="6200"/>
              <a:buNone/>
              <a:defRPr sz="6200">
                <a:solidFill>
                  <a:schemeClr val="dk2"/>
                </a:solidFill>
              </a:defRPr>
            </a:lvl2pPr>
            <a:lvl3pPr lvl="2" algn="ctr">
              <a:lnSpc>
                <a:spcPct val="100000"/>
              </a:lnSpc>
              <a:spcBef>
                <a:spcPts val="0"/>
              </a:spcBef>
              <a:spcAft>
                <a:spcPts val="0"/>
              </a:spcAft>
              <a:buClr>
                <a:schemeClr val="dk2"/>
              </a:buClr>
              <a:buSzPts val="6200"/>
              <a:buNone/>
              <a:defRPr sz="6200">
                <a:solidFill>
                  <a:schemeClr val="dk2"/>
                </a:solidFill>
              </a:defRPr>
            </a:lvl3pPr>
            <a:lvl4pPr lvl="3" algn="ctr">
              <a:lnSpc>
                <a:spcPct val="100000"/>
              </a:lnSpc>
              <a:spcBef>
                <a:spcPts val="0"/>
              </a:spcBef>
              <a:spcAft>
                <a:spcPts val="0"/>
              </a:spcAft>
              <a:buClr>
                <a:schemeClr val="dk2"/>
              </a:buClr>
              <a:buSzPts val="6200"/>
              <a:buNone/>
              <a:defRPr sz="6200">
                <a:solidFill>
                  <a:schemeClr val="dk2"/>
                </a:solidFill>
              </a:defRPr>
            </a:lvl4pPr>
            <a:lvl5pPr lvl="4" algn="ctr">
              <a:lnSpc>
                <a:spcPct val="100000"/>
              </a:lnSpc>
              <a:spcBef>
                <a:spcPts val="0"/>
              </a:spcBef>
              <a:spcAft>
                <a:spcPts val="0"/>
              </a:spcAft>
              <a:buClr>
                <a:schemeClr val="dk2"/>
              </a:buClr>
              <a:buSzPts val="6200"/>
              <a:buNone/>
              <a:defRPr sz="6200">
                <a:solidFill>
                  <a:schemeClr val="dk2"/>
                </a:solidFill>
              </a:defRPr>
            </a:lvl5pPr>
            <a:lvl6pPr lvl="5" algn="ctr">
              <a:lnSpc>
                <a:spcPct val="100000"/>
              </a:lnSpc>
              <a:spcBef>
                <a:spcPts val="0"/>
              </a:spcBef>
              <a:spcAft>
                <a:spcPts val="0"/>
              </a:spcAft>
              <a:buClr>
                <a:schemeClr val="dk2"/>
              </a:buClr>
              <a:buSzPts val="6200"/>
              <a:buNone/>
              <a:defRPr sz="6200">
                <a:solidFill>
                  <a:schemeClr val="dk2"/>
                </a:solidFill>
              </a:defRPr>
            </a:lvl6pPr>
            <a:lvl7pPr lvl="6" algn="ctr">
              <a:lnSpc>
                <a:spcPct val="100000"/>
              </a:lnSpc>
              <a:spcBef>
                <a:spcPts val="0"/>
              </a:spcBef>
              <a:spcAft>
                <a:spcPts val="0"/>
              </a:spcAft>
              <a:buClr>
                <a:schemeClr val="dk2"/>
              </a:buClr>
              <a:buSzPts val="6200"/>
              <a:buNone/>
              <a:defRPr sz="6200">
                <a:solidFill>
                  <a:schemeClr val="dk2"/>
                </a:solidFill>
              </a:defRPr>
            </a:lvl7pPr>
            <a:lvl8pPr lvl="7" algn="ctr">
              <a:lnSpc>
                <a:spcPct val="100000"/>
              </a:lnSpc>
              <a:spcBef>
                <a:spcPts val="0"/>
              </a:spcBef>
              <a:spcAft>
                <a:spcPts val="0"/>
              </a:spcAft>
              <a:buClr>
                <a:schemeClr val="dk2"/>
              </a:buClr>
              <a:buSzPts val="6200"/>
              <a:buNone/>
              <a:defRPr sz="6200">
                <a:solidFill>
                  <a:schemeClr val="dk2"/>
                </a:solidFill>
              </a:defRPr>
            </a:lvl8pPr>
            <a:lvl9pPr lvl="8" algn="ctr">
              <a:lnSpc>
                <a:spcPct val="100000"/>
              </a:lnSpc>
              <a:spcBef>
                <a:spcPts val="0"/>
              </a:spcBef>
              <a:spcAft>
                <a:spcPts val="0"/>
              </a:spcAft>
              <a:buClr>
                <a:schemeClr val="dk2"/>
              </a:buClr>
              <a:buSzPts val="6200"/>
              <a:buNone/>
              <a:defRPr sz="6200">
                <a:solidFill>
                  <a:schemeClr val="dk2"/>
                </a:solidFill>
              </a:defRPr>
            </a:lvl9pPr>
          </a:lstStyle>
          <a:p/>
        </p:txBody>
      </p:sp>
      <p:sp>
        <p:nvSpPr>
          <p:cNvPr id="198" name="Google Shape;198;p23"/>
          <p:cNvSpPr txBox="1"/>
          <p:nvPr>
            <p:ph idx="3" type="subTitle"/>
          </p:nvPr>
        </p:nvSpPr>
        <p:spPr>
          <a:xfrm>
            <a:off x="3008625" y="2310075"/>
            <a:ext cx="3111900" cy="15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solidFill>
                  <a:schemeClr val="accent1"/>
                </a:solidFill>
              </a:defRPr>
            </a:lvl2pPr>
            <a:lvl3pPr lvl="2" algn="ctr">
              <a:lnSpc>
                <a:spcPct val="100000"/>
              </a:lnSpc>
              <a:spcBef>
                <a:spcPts val="0"/>
              </a:spcBef>
              <a:spcAft>
                <a:spcPts val="0"/>
              </a:spcAft>
              <a:buSzPts val="1400"/>
              <a:buNone/>
              <a:defRPr>
                <a:solidFill>
                  <a:schemeClr val="accent1"/>
                </a:solidFill>
              </a:defRPr>
            </a:lvl3pPr>
            <a:lvl4pPr lvl="3" algn="ctr">
              <a:lnSpc>
                <a:spcPct val="100000"/>
              </a:lnSpc>
              <a:spcBef>
                <a:spcPts val="0"/>
              </a:spcBef>
              <a:spcAft>
                <a:spcPts val="0"/>
              </a:spcAft>
              <a:buSzPts val="1400"/>
              <a:buNone/>
              <a:defRPr>
                <a:solidFill>
                  <a:schemeClr val="accent1"/>
                </a:solidFill>
              </a:defRPr>
            </a:lvl4pPr>
            <a:lvl5pPr lvl="4" algn="ctr">
              <a:lnSpc>
                <a:spcPct val="100000"/>
              </a:lnSpc>
              <a:spcBef>
                <a:spcPts val="0"/>
              </a:spcBef>
              <a:spcAft>
                <a:spcPts val="0"/>
              </a:spcAft>
              <a:buSzPts val="1400"/>
              <a:buNone/>
              <a:defRPr>
                <a:solidFill>
                  <a:schemeClr val="accent1"/>
                </a:solidFill>
              </a:defRPr>
            </a:lvl5pPr>
            <a:lvl6pPr lvl="5" algn="ctr">
              <a:lnSpc>
                <a:spcPct val="100000"/>
              </a:lnSpc>
              <a:spcBef>
                <a:spcPts val="0"/>
              </a:spcBef>
              <a:spcAft>
                <a:spcPts val="0"/>
              </a:spcAft>
              <a:buSzPts val="1400"/>
              <a:buNone/>
              <a:defRPr>
                <a:solidFill>
                  <a:schemeClr val="accent1"/>
                </a:solidFill>
              </a:defRPr>
            </a:lvl6pPr>
            <a:lvl7pPr lvl="6" algn="ctr">
              <a:lnSpc>
                <a:spcPct val="100000"/>
              </a:lnSpc>
              <a:spcBef>
                <a:spcPts val="0"/>
              </a:spcBef>
              <a:spcAft>
                <a:spcPts val="0"/>
              </a:spcAft>
              <a:buSzPts val="1400"/>
              <a:buNone/>
              <a:defRPr>
                <a:solidFill>
                  <a:schemeClr val="accent1"/>
                </a:solidFill>
              </a:defRPr>
            </a:lvl7pPr>
            <a:lvl8pPr lvl="7" algn="ctr">
              <a:lnSpc>
                <a:spcPct val="100000"/>
              </a:lnSpc>
              <a:spcBef>
                <a:spcPts val="0"/>
              </a:spcBef>
              <a:spcAft>
                <a:spcPts val="0"/>
              </a:spcAft>
              <a:buSzPts val="1400"/>
              <a:buNone/>
              <a:defRPr>
                <a:solidFill>
                  <a:schemeClr val="accent1"/>
                </a:solidFill>
              </a:defRPr>
            </a:lvl8pPr>
            <a:lvl9pPr lvl="8" algn="ctr">
              <a:lnSpc>
                <a:spcPct val="100000"/>
              </a:lnSpc>
              <a:spcBef>
                <a:spcPts val="0"/>
              </a:spcBef>
              <a:spcAft>
                <a:spcPts val="0"/>
              </a:spcAft>
              <a:buSzPts val="1400"/>
              <a:buNone/>
              <a:defRPr>
                <a:solidFill>
                  <a:schemeClr val="accent1"/>
                </a:solidFill>
              </a:defRPr>
            </a:lvl9pPr>
          </a:lstStyle>
          <a:p/>
        </p:txBody>
      </p:sp>
      <p:sp>
        <p:nvSpPr>
          <p:cNvPr id="199" name="Google Shape;199;p23"/>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00" name="Google Shape;200;p23"/>
          <p:cNvCxnSpPr/>
          <p:nvPr/>
        </p:nvCxnSpPr>
        <p:spPr>
          <a:xfrm rot="10800000">
            <a:off x="266375" y="2790000"/>
            <a:ext cx="8614500" cy="0"/>
          </a:xfrm>
          <a:prstGeom prst="straightConnector1">
            <a:avLst/>
          </a:prstGeom>
          <a:noFill/>
          <a:ln cap="flat" cmpd="sng" w="28575">
            <a:solidFill>
              <a:schemeClr val="dk2"/>
            </a:solidFill>
            <a:prstDash val="solid"/>
            <a:round/>
            <a:headEnd len="sm" w="sm" type="none"/>
            <a:tailEnd len="sm" w="sm" type="none"/>
          </a:ln>
        </p:spPr>
      </p:cxnSp>
      <p:sp>
        <p:nvSpPr>
          <p:cNvPr id="201" name="Google Shape;201;p23"/>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202" name="Google Shape;202;p23"/>
          <p:cNvSpPr txBox="1"/>
          <p:nvPr>
            <p:ph idx="4"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
    <p:bg>
      <p:bgPr>
        <a:solidFill>
          <a:schemeClr val="dk1"/>
        </a:solidFill>
      </p:bgPr>
    </p:bg>
    <p:spTree>
      <p:nvGrpSpPr>
        <p:cNvPr id="203" name="Shape 203"/>
        <p:cNvGrpSpPr/>
        <p:nvPr/>
      </p:nvGrpSpPr>
      <p:grpSpPr>
        <a:xfrm>
          <a:off x="0" y="0"/>
          <a:ext cx="0" cy="0"/>
          <a:chOff x="0" y="0"/>
          <a:chExt cx="0" cy="0"/>
        </a:xfrm>
      </p:grpSpPr>
      <p:sp>
        <p:nvSpPr>
          <p:cNvPr id="204" name="Google Shape;204;p24"/>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24"/>
          <p:cNvSpPr txBox="1"/>
          <p:nvPr>
            <p:ph idx="1" type="subTitle"/>
          </p:nvPr>
        </p:nvSpPr>
        <p:spPr>
          <a:xfrm>
            <a:off x="5993675" y="1498050"/>
            <a:ext cx="2540100" cy="7134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500"/>
              <a:buFont typeface="Poppins Medium"/>
              <a:buNone/>
              <a:defRPr sz="1500"/>
            </a:lvl1pPr>
            <a:lvl2pPr lvl="1"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2pPr>
            <a:lvl3pPr lvl="2"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3pPr>
            <a:lvl4pPr lvl="3"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4pPr>
            <a:lvl5pPr lvl="4"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5pPr>
            <a:lvl6pPr lvl="5"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6pPr>
            <a:lvl7pPr lvl="6"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7pPr>
            <a:lvl8pPr lvl="7"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8pPr>
            <a:lvl9pPr lvl="8"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9pPr>
          </a:lstStyle>
          <a:p/>
        </p:txBody>
      </p:sp>
      <p:sp>
        <p:nvSpPr>
          <p:cNvPr id="206" name="Google Shape;206;p24"/>
          <p:cNvSpPr txBox="1"/>
          <p:nvPr>
            <p:ph idx="2" type="subTitle"/>
          </p:nvPr>
        </p:nvSpPr>
        <p:spPr>
          <a:xfrm>
            <a:off x="4579225" y="2089074"/>
            <a:ext cx="3954600" cy="5061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Clr>
                <a:schemeClr val="dk2"/>
              </a:buClr>
              <a:buSzPts val="1400"/>
              <a:buNone/>
              <a:defRPr sz="2500">
                <a:solidFill>
                  <a:schemeClr val="dk1"/>
                </a:solidFill>
                <a:highlight>
                  <a:schemeClr val="dk2"/>
                </a:highlight>
                <a:latin typeface="Darker Grotesque ExtraBold"/>
                <a:ea typeface="Darker Grotesque ExtraBold"/>
                <a:cs typeface="Darker Grotesque ExtraBold"/>
                <a:sym typeface="Darker Grotesque ExtraBold"/>
              </a:defRPr>
            </a:lvl1pPr>
            <a:lvl2pPr lvl="1" algn="r">
              <a:lnSpc>
                <a:spcPct val="100000"/>
              </a:lnSpc>
              <a:spcBef>
                <a:spcPts val="0"/>
              </a:spcBef>
              <a:spcAft>
                <a:spcPts val="0"/>
              </a:spcAft>
              <a:buClr>
                <a:schemeClr val="dk2"/>
              </a:buClr>
              <a:buSzPts val="1400"/>
              <a:buNone/>
              <a:defRPr/>
            </a:lvl2pPr>
            <a:lvl3pPr lvl="2" algn="r">
              <a:lnSpc>
                <a:spcPct val="100000"/>
              </a:lnSpc>
              <a:spcBef>
                <a:spcPts val="0"/>
              </a:spcBef>
              <a:spcAft>
                <a:spcPts val="0"/>
              </a:spcAft>
              <a:buClr>
                <a:schemeClr val="dk2"/>
              </a:buClr>
              <a:buSzPts val="1400"/>
              <a:buNone/>
              <a:defRPr/>
            </a:lvl3pPr>
            <a:lvl4pPr lvl="3" algn="r">
              <a:lnSpc>
                <a:spcPct val="100000"/>
              </a:lnSpc>
              <a:spcBef>
                <a:spcPts val="0"/>
              </a:spcBef>
              <a:spcAft>
                <a:spcPts val="0"/>
              </a:spcAft>
              <a:buClr>
                <a:schemeClr val="dk2"/>
              </a:buClr>
              <a:buSzPts val="1400"/>
              <a:buNone/>
              <a:defRPr/>
            </a:lvl4pPr>
            <a:lvl5pPr lvl="4" algn="r">
              <a:lnSpc>
                <a:spcPct val="100000"/>
              </a:lnSpc>
              <a:spcBef>
                <a:spcPts val="0"/>
              </a:spcBef>
              <a:spcAft>
                <a:spcPts val="0"/>
              </a:spcAft>
              <a:buClr>
                <a:schemeClr val="dk2"/>
              </a:buClr>
              <a:buSzPts val="1400"/>
              <a:buNone/>
              <a:defRPr/>
            </a:lvl5pPr>
            <a:lvl6pPr lvl="5" algn="r">
              <a:lnSpc>
                <a:spcPct val="100000"/>
              </a:lnSpc>
              <a:spcBef>
                <a:spcPts val="0"/>
              </a:spcBef>
              <a:spcAft>
                <a:spcPts val="0"/>
              </a:spcAft>
              <a:buClr>
                <a:schemeClr val="dk2"/>
              </a:buClr>
              <a:buSzPts val="1400"/>
              <a:buNone/>
              <a:defRPr/>
            </a:lvl6pPr>
            <a:lvl7pPr lvl="6" algn="r">
              <a:lnSpc>
                <a:spcPct val="100000"/>
              </a:lnSpc>
              <a:spcBef>
                <a:spcPts val="0"/>
              </a:spcBef>
              <a:spcAft>
                <a:spcPts val="0"/>
              </a:spcAft>
              <a:buClr>
                <a:schemeClr val="dk2"/>
              </a:buClr>
              <a:buSzPts val="1400"/>
              <a:buNone/>
              <a:defRPr/>
            </a:lvl7pPr>
            <a:lvl8pPr lvl="7" algn="r">
              <a:lnSpc>
                <a:spcPct val="100000"/>
              </a:lnSpc>
              <a:spcBef>
                <a:spcPts val="0"/>
              </a:spcBef>
              <a:spcAft>
                <a:spcPts val="0"/>
              </a:spcAft>
              <a:buClr>
                <a:schemeClr val="dk2"/>
              </a:buClr>
              <a:buSzPts val="1400"/>
              <a:buNone/>
              <a:defRPr/>
            </a:lvl8pPr>
            <a:lvl9pPr lvl="8" algn="r">
              <a:lnSpc>
                <a:spcPct val="100000"/>
              </a:lnSpc>
              <a:spcBef>
                <a:spcPts val="0"/>
              </a:spcBef>
              <a:spcAft>
                <a:spcPts val="0"/>
              </a:spcAft>
              <a:buClr>
                <a:schemeClr val="dk2"/>
              </a:buClr>
              <a:buSzPts val="1400"/>
              <a:buNone/>
              <a:defRPr/>
            </a:lvl9pPr>
          </a:lstStyle>
          <a:p/>
        </p:txBody>
      </p:sp>
      <p:sp>
        <p:nvSpPr>
          <p:cNvPr id="207" name="Google Shape;207;p24"/>
          <p:cNvSpPr txBox="1"/>
          <p:nvPr>
            <p:ph idx="3" type="subTitle"/>
          </p:nvPr>
        </p:nvSpPr>
        <p:spPr>
          <a:xfrm>
            <a:off x="5993725" y="3098250"/>
            <a:ext cx="2540100" cy="7134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500"/>
              <a:buFont typeface="Poppins Medium"/>
              <a:buNone/>
              <a:defRPr sz="1500"/>
            </a:lvl1pPr>
            <a:lvl2pPr lvl="1"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2pPr>
            <a:lvl3pPr lvl="2"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3pPr>
            <a:lvl4pPr lvl="3"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4pPr>
            <a:lvl5pPr lvl="4"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5pPr>
            <a:lvl6pPr lvl="5"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6pPr>
            <a:lvl7pPr lvl="6"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7pPr>
            <a:lvl8pPr lvl="7"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8pPr>
            <a:lvl9pPr lvl="8"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9pPr>
          </a:lstStyle>
          <a:p/>
        </p:txBody>
      </p:sp>
      <p:sp>
        <p:nvSpPr>
          <p:cNvPr id="208" name="Google Shape;208;p24"/>
          <p:cNvSpPr txBox="1"/>
          <p:nvPr>
            <p:ph idx="4" type="subTitle"/>
          </p:nvPr>
        </p:nvSpPr>
        <p:spPr>
          <a:xfrm>
            <a:off x="4579225" y="3689274"/>
            <a:ext cx="3954600" cy="5061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Clr>
                <a:schemeClr val="dk2"/>
              </a:buClr>
              <a:buSzPts val="1400"/>
              <a:buNone/>
              <a:defRPr sz="2500">
                <a:solidFill>
                  <a:schemeClr val="dk1"/>
                </a:solidFill>
                <a:highlight>
                  <a:schemeClr val="dk2"/>
                </a:highlight>
                <a:latin typeface="Darker Grotesque ExtraBold"/>
                <a:ea typeface="Darker Grotesque ExtraBold"/>
                <a:cs typeface="Darker Grotesque ExtraBold"/>
                <a:sym typeface="Darker Grotesque ExtraBold"/>
              </a:defRPr>
            </a:lvl1pPr>
            <a:lvl2pPr lvl="1" algn="r">
              <a:lnSpc>
                <a:spcPct val="100000"/>
              </a:lnSpc>
              <a:spcBef>
                <a:spcPts val="0"/>
              </a:spcBef>
              <a:spcAft>
                <a:spcPts val="0"/>
              </a:spcAft>
              <a:buClr>
                <a:schemeClr val="dk2"/>
              </a:buClr>
              <a:buSzPts val="1400"/>
              <a:buNone/>
              <a:defRPr/>
            </a:lvl2pPr>
            <a:lvl3pPr lvl="2" algn="r">
              <a:lnSpc>
                <a:spcPct val="100000"/>
              </a:lnSpc>
              <a:spcBef>
                <a:spcPts val="0"/>
              </a:spcBef>
              <a:spcAft>
                <a:spcPts val="0"/>
              </a:spcAft>
              <a:buClr>
                <a:schemeClr val="dk2"/>
              </a:buClr>
              <a:buSzPts val="1400"/>
              <a:buNone/>
              <a:defRPr/>
            </a:lvl3pPr>
            <a:lvl4pPr lvl="3" algn="r">
              <a:lnSpc>
                <a:spcPct val="100000"/>
              </a:lnSpc>
              <a:spcBef>
                <a:spcPts val="0"/>
              </a:spcBef>
              <a:spcAft>
                <a:spcPts val="0"/>
              </a:spcAft>
              <a:buClr>
                <a:schemeClr val="dk2"/>
              </a:buClr>
              <a:buSzPts val="1400"/>
              <a:buNone/>
              <a:defRPr/>
            </a:lvl4pPr>
            <a:lvl5pPr lvl="4" algn="r">
              <a:lnSpc>
                <a:spcPct val="100000"/>
              </a:lnSpc>
              <a:spcBef>
                <a:spcPts val="0"/>
              </a:spcBef>
              <a:spcAft>
                <a:spcPts val="0"/>
              </a:spcAft>
              <a:buClr>
                <a:schemeClr val="dk2"/>
              </a:buClr>
              <a:buSzPts val="1400"/>
              <a:buNone/>
              <a:defRPr/>
            </a:lvl5pPr>
            <a:lvl6pPr lvl="5" algn="r">
              <a:lnSpc>
                <a:spcPct val="100000"/>
              </a:lnSpc>
              <a:spcBef>
                <a:spcPts val="0"/>
              </a:spcBef>
              <a:spcAft>
                <a:spcPts val="0"/>
              </a:spcAft>
              <a:buClr>
                <a:schemeClr val="dk2"/>
              </a:buClr>
              <a:buSzPts val="1400"/>
              <a:buNone/>
              <a:defRPr/>
            </a:lvl6pPr>
            <a:lvl7pPr lvl="6" algn="r">
              <a:lnSpc>
                <a:spcPct val="100000"/>
              </a:lnSpc>
              <a:spcBef>
                <a:spcPts val="0"/>
              </a:spcBef>
              <a:spcAft>
                <a:spcPts val="0"/>
              </a:spcAft>
              <a:buClr>
                <a:schemeClr val="dk2"/>
              </a:buClr>
              <a:buSzPts val="1400"/>
              <a:buNone/>
              <a:defRPr/>
            </a:lvl7pPr>
            <a:lvl8pPr lvl="7" algn="r">
              <a:lnSpc>
                <a:spcPct val="100000"/>
              </a:lnSpc>
              <a:spcBef>
                <a:spcPts val="0"/>
              </a:spcBef>
              <a:spcAft>
                <a:spcPts val="0"/>
              </a:spcAft>
              <a:buClr>
                <a:schemeClr val="dk2"/>
              </a:buClr>
              <a:buSzPts val="1400"/>
              <a:buNone/>
              <a:defRPr/>
            </a:lvl8pPr>
            <a:lvl9pPr lvl="8" algn="r">
              <a:lnSpc>
                <a:spcPct val="100000"/>
              </a:lnSpc>
              <a:spcBef>
                <a:spcPts val="0"/>
              </a:spcBef>
              <a:spcAft>
                <a:spcPts val="0"/>
              </a:spcAft>
              <a:buClr>
                <a:schemeClr val="dk2"/>
              </a:buClr>
              <a:buSzPts val="1400"/>
              <a:buNone/>
              <a:defRPr/>
            </a:lvl9pPr>
          </a:lstStyle>
          <a:p/>
        </p:txBody>
      </p:sp>
      <p:sp>
        <p:nvSpPr>
          <p:cNvPr id="209" name="Google Shape;209;p24"/>
          <p:cNvSpPr txBox="1"/>
          <p:nvPr>
            <p:ph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210" name="Google Shape;210;p24"/>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
    <p:bg>
      <p:bgPr>
        <a:solidFill>
          <a:schemeClr val="dk1"/>
        </a:solidFill>
      </p:bgPr>
    </p:bg>
    <p:spTree>
      <p:nvGrpSpPr>
        <p:cNvPr id="211" name="Shape 211"/>
        <p:cNvGrpSpPr/>
        <p:nvPr/>
      </p:nvGrpSpPr>
      <p:grpSpPr>
        <a:xfrm>
          <a:off x="0" y="0"/>
          <a:ext cx="0" cy="0"/>
          <a:chOff x="0" y="0"/>
          <a:chExt cx="0" cy="0"/>
        </a:xfrm>
      </p:grpSpPr>
      <p:sp>
        <p:nvSpPr>
          <p:cNvPr id="212" name="Google Shape;212;p25"/>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25"/>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25"/>
          <p:cNvSpPr txBox="1"/>
          <p:nvPr>
            <p:ph idx="1" type="subTitle"/>
          </p:nvPr>
        </p:nvSpPr>
        <p:spPr>
          <a:xfrm>
            <a:off x="614725" y="2506600"/>
            <a:ext cx="3414600" cy="1014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1500"/>
              <a:buNone/>
              <a:defRPr sz="15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15" name="Google Shape;215;p25"/>
          <p:cNvSpPr txBox="1"/>
          <p:nvPr>
            <p:ph type="title"/>
          </p:nvPr>
        </p:nvSpPr>
        <p:spPr>
          <a:xfrm>
            <a:off x="595072" y="1933900"/>
            <a:ext cx="38793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600"/>
              <a:buNone/>
              <a:defRPr sz="3600">
                <a:solidFill>
                  <a:schemeClr val="dk1"/>
                </a:solidFill>
                <a:highlight>
                  <a:schemeClr val="dk2"/>
                </a:highligh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16" name="Google Shape;216;p25"/>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217" name="Google Shape;217;p25"/>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5">
    <p:bg>
      <p:bgPr>
        <a:solidFill>
          <a:schemeClr val="dk1"/>
        </a:solidFill>
      </p:bgPr>
    </p:bg>
    <p:spTree>
      <p:nvGrpSpPr>
        <p:cNvPr id="218" name="Shape 218"/>
        <p:cNvGrpSpPr/>
        <p:nvPr/>
      </p:nvGrpSpPr>
      <p:grpSpPr>
        <a:xfrm>
          <a:off x="0" y="0"/>
          <a:ext cx="0" cy="0"/>
          <a:chOff x="0" y="0"/>
          <a:chExt cx="0" cy="0"/>
        </a:xfrm>
      </p:grpSpPr>
      <p:sp>
        <p:nvSpPr>
          <p:cNvPr id="219" name="Google Shape;219;p26"/>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26"/>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26"/>
          <p:cNvSpPr txBox="1"/>
          <p:nvPr>
            <p:ph idx="1" type="subTitle"/>
          </p:nvPr>
        </p:nvSpPr>
        <p:spPr>
          <a:xfrm>
            <a:off x="4595575" y="2579213"/>
            <a:ext cx="3414600" cy="1014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22" name="Google Shape;222;p26"/>
          <p:cNvSpPr txBox="1"/>
          <p:nvPr>
            <p:ph type="title"/>
          </p:nvPr>
        </p:nvSpPr>
        <p:spPr>
          <a:xfrm>
            <a:off x="4575922" y="1985863"/>
            <a:ext cx="38793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600"/>
              <a:buNone/>
              <a:defRPr sz="3600">
                <a:solidFill>
                  <a:schemeClr val="dk1"/>
                </a:solidFill>
                <a:highlight>
                  <a:schemeClr val="dk2"/>
                </a:highligh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3" name="Google Shape;223;p26"/>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224" name="Google Shape;224;p26"/>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5" name="Shape 225"/>
        <p:cNvGrpSpPr/>
        <p:nvPr/>
      </p:nvGrpSpPr>
      <p:grpSpPr>
        <a:xfrm>
          <a:off x="0" y="0"/>
          <a:ext cx="0" cy="0"/>
          <a:chOff x="0" y="0"/>
          <a:chExt cx="0" cy="0"/>
        </a:xfrm>
      </p:grpSpPr>
      <p:sp>
        <p:nvSpPr>
          <p:cNvPr id="226" name="Google Shape;226;p27"/>
          <p:cNvSpPr txBox="1"/>
          <p:nvPr>
            <p:ph idx="1" type="body"/>
          </p:nvPr>
        </p:nvSpPr>
        <p:spPr>
          <a:xfrm>
            <a:off x="4990225" y="1760675"/>
            <a:ext cx="3472500" cy="23994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SzPts val="1200"/>
              <a:buChar char="●"/>
              <a:defRPr sz="1500"/>
            </a:lvl1pPr>
            <a:lvl2pPr indent="-304800" lvl="1" marL="914400" algn="l">
              <a:lnSpc>
                <a:spcPct val="100000"/>
              </a:lnSpc>
              <a:spcBef>
                <a:spcPts val="0"/>
              </a:spcBef>
              <a:spcAft>
                <a:spcPts val="0"/>
              </a:spcAft>
              <a:buSzPts val="1200"/>
              <a:buChar char="○"/>
              <a:defRPr sz="1200"/>
            </a:lvl2pPr>
            <a:lvl3pPr indent="-304800" lvl="2" marL="1371600" algn="l">
              <a:lnSpc>
                <a:spcPct val="100000"/>
              </a:lnSpc>
              <a:spcBef>
                <a:spcPts val="0"/>
              </a:spcBef>
              <a:spcAft>
                <a:spcPts val="0"/>
              </a:spcAft>
              <a:buSzPts val="1200"/>
              <a:buChar char="■"/>
              <a:defRPr sz="1200"/>
            </a:lvl3pPr>
            <a:lvl4pPr indent="-304800" lvl="3" marL="1828800" algn="l">
              <a:lnSpc>
                <a:spcPct val="100000"/>
              </a:lnSpc>
              <a:spcBef>
                <a:spcPts val="0"/>
              </a:spcBef>
              <a:spcAft>
                <a:spcPts val="0"/>
              </a:spcAft>
              <a:buSzPts val="1200"/>
              <a:buChar char="●"/>
              <a:defRPr sz="1200"/>
            </a:lvl4pPr>
            <a:lvl5pPr indent="-304800" lvl="4" marL="2286000" algn="l">
              <a:lnSpc>
                <a:spcPct val="100000"/>
              </a:lnSpc>
              <a:spcBef>
                <a:spcPts val="0"/>
              </a:spcBef>
              <a:spcAft>
                <a:spcPts val="0"/>
              </a:spcAft>
              <a:buSzPts val="1200"/>
              <a:buChar char="○"/>
              <a:defRPr sz="1200"/>
            </a:lvl5pPr>
            <a:lvl6pPr indent="-304800" lvl="5" marL="2743200" algn="l">
              <a:lnSpc>
                <a:spcPct val="100000"/>
              </a:lnSpc>
              <a:spcBef>
                <a:spcPts val="0"/>
              </a:spcBef>
              <a:spcAft>
                <a:spcPts val="0"/>
              </a:spcAft>
              <a:buSzPts val="1200"/>
              <a:buChar char="■"/>
              <a:defRPr sz="1200"/>
            </a:lvl6pPr>
            <a:lvl7pPr indent="-304800" lvl="6" marL="3200400" algn="l">
              <a:lnSpc>
                <a:spcPct val="100000"/>
              </a:lnSpc>
              <a:spcBef>
                <a:spcPts val="0"/>
              </a:spcBef>
              <a:spcAft>
                <a:spcPts val="0"/>
              </a:spcAft>
              <a:buSzPts val="1200"/>
              <a:buChar char="●"/>
              <a:defRPr sz="1200"/>
            </a:lvl7pPr>
            <a:lvl8pPr indent="-304800" lvl="7" marL="3657600" algn="l">
              <a:lnSpc>
                <a:spcPct val="100000"/>
              </a:lnSpc>
              <a:spcBef>
                <a:spcPts val="0"/>
              </a:spcBef>
              <a:spcAft>
                <a:spcPts val="0"/>
              </a:spcAft>
              <a:buSzPts val="1200"/>
              <a:buChar char="○"/>
              <a:defRPr sz="1200"/>
            </a:lvl8pPr>
            <a:lvl9pPr indent="-304800" lvl="8" marL="4114800" algn="l">
              <a:lnSpc>
                <a:spcPct val="100000"/>
              </a:lnSpc>
              <a:spcBef>
                <a:spcPts val="0"/>
              </a:spcBef>
              <a:spcAft>
                <a:spcPts val="0"/>
              </a:spcAft>
              <a:buSzPts val="1200"/>
              <a:buChar char="■"/>
              <a:defRPr sz="1200"/>
            </a:lvl9pPr>
          </a:lstStyle>
          <a:p/>
        </p:txBody>
      </p:sp>
      <p:sp>
        <p:nvSpPr>
          <p:cNvPr id="227" name="Google Shape;227;p27"/>
          <p:cNvSpPr txBox="1"/>
          <p:nvPr>
            <p:ph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8" name="Google Shape;228;p27"/>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9" name="Google Shape;229;p27"/>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8">
    <p:bg>
      <p:bgPr>
        <a:solidFill>
          <a:schemeClr val="dk1"/>
        </a:solidFill>
      </p:bgPr>
    </p:bg>
    <p:spTree>
      <p:nvGrpSpPr>
        <p:cNvPr id="230" name="Shape 230"/>
        <p:cNvGrpSpPr/>
        <p:nvPr/>
      </p:nvGrpSpPr>
      <p:grpSpPr>
        <a:xfrm>
          <a:off x="0" y="0"/>
          <a:ext cx="0" cy="0"/>
          <a:chOff x="0" y="0"/>
          <a:chExt cx="0" cy="0"/>
        </a:xfrm>
      </p:grpSpPr>
      <p:sp>
        <p:nvSpPr>
          <p:cNvPr id="231" name="Google Shape;231;p28"/>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28"/>
          <p:cNvSpPr txBox="1"/>
          <p:nvPr>
            <p:ph idx="1" type="subTitle"/>
          </p:nvPr>
        </p:nvSpPr>
        <p:spPr>
          <a:xfrm>
            <a:off x="1024650" y="3885923"/>
            <a:ext cx="2801100" cy="506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Font typeface="Poppins Medium"/>
              <a:buNone/>
              <a:defRPr sz="1500"/>
            </a:lvl1pPr>
            <a:lvl2pPr lvl="1"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2pPr>
            <a:lvl3pPr lvl="2"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3pPr>
            <a:lvl4pPr lvl="3"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4pPr>
            <a:lvl5pPr lvl="4"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5pPr>
            <a:lvl6pPr lvl="5"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6pPr>
            <a:lvl7pPr lvl="6"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7pPr>
            <a:lvl8pPr lvl="7"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8pPr>
            <a:lvl9pPr lvl="8"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9pPr>
          </a:lstStyle>
          <a:p/>
        </p:txBody>
      </p:sp>
      <p:sp>
        <p:nvSpPr>
          <p:cNvPr id="233" name="Google Shape;233;p28"/>
          <p:cNvSpPr txBox="1"/>
          <p:nvPr>
            <p:ph idx="2" type="subTitle"/>
          </p:nvPr>
        </p:nvSpPr>
        <p:spPr>
          <a:xfrm>
            <a:off x="688800" y="3383824"/>
            <a:ext cx="3472800" cy="5061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2"/>
              </a:buClr>
              <a:buSzPts val="1400"/>
              <a:buNone/>
              <a:defRPr sz="2500">
                <a:solidFill>
                  <a:schemeClr val="dk1"/>
                </a:solidFill>
                <a:highlight>
                  <a:schemeClr val="dk2"/>
                </a:highlight>
                <a:latin typeface="Darker Grotesque ExtraBold"/>
                <a:ea typeface="Darker Grotesque ExtraBold"/>
                <a:cs typeface="Darker Grotesque ExtraBold"/>
                <a:sym typeface="Darker Grotesque ExtraBold"/>
              </a:defRPr>
            </a:lvl1pPr>
            <a:lvl2pPr lvl="1" algn="r">
              <a:lnSpc>
                <a:spcPct val="100000"/>
              </a:lnSpc>
              <a:spcBef>
                <a:spcPts val="0"/>
              </a:spcBef>
              <a:spcAft>
                <a:spcPts val="0"/>
              </a:spcAft>
              <a:buClr>
                <a:schemeClr val="dk2"/>
              </a:buClr>
              <a:buSzPts val="1400"/>
              <a:buNone/>
              <a:defRPr/>
            </a:lvl2pPr>
            <a:lvl3pPr lvl="2" algn="r">
              <a:lnSpc>
                <a:spcPct val="100000"/>
              </a:lnSpc>
              <a:spcBef>
                <a:spcPts val="0"/>
              </a:spcBef>
              <a:spcAft>
                <a:spcPts val="0"/>
              </a:spcAft>
              <a:buClr>
                <a:schemeClr val="dk2"/>
              </a:buClr>
              <a:buSzPts val="1400"/>
              <a:buNone/>
              <a:defRPr/>
            </a:lvl3pPr>
            <a:lvl4pPr lvl="3" algn="r">
              <a:lnSpc>
                <a:spcPct val="100000"/>
              </a:lnSpc>
              <a:spcBef>
                <a:spcPts val="0"/>
              </a:spcBef>
              <a:spcAft>
                <a:spcPts val="0"/>
              </a:spcAft>
              <a:buClr>
                <a:schemeClr val="dk2"/>
              </a:buClr>
              <a:buSzPts val="1400"/>
              <a:buNone/>
              <a:defRPr/>
            </a:lvl4pPr>
            <a:lvl5pPr lvl="4" algn="r">
              <a:lnSpc>
                <a:spcPct val="100000"/>
              </a:lnSpc>
              <a:spcBef>
                <a:spcPts val="0"/>
              </a:spcBef>
              <a:spcAft>
                <a:spcPts val="0"/>
              </a:spcAft>
              <a:buClr>
                <a:schemeClr val="dk2"/>
              </a:buClr>
              <a:buSzPts val="1400"/>
              <a:buNone/>
              <a:defRPr/>
            </a:lvl5pPr>
            <a:lvl6pPr lvl="5" algn="r">
              <a:lnSpc>
                <a:spcPct val="100000"/>
              </a:lnSpc>
              <a:spcBef>
                <a:spcPts val="0"/>
              </a:spcBef>
              <a:spcAft>
                <a:spcPts val="0"/>
              </a:spcAft>
              <a:buClr>
                <a:schemeClr val="dk2"/>
              </a:buClr>
              <a:buSzPts val="1400"/>
              <a:buNone/>
              <a:defRPr/>
            </a:lvl6pPr>
            <a:lvl7pPr lvl="6" algn="r">
              <a:lnSpc>
                <a:spcPct val="100000"/>
              </a:lnSpc>
              <a:spcBef>
                <a:spcPts val="0"/>
              </a:spcBef>
              <a:spcAft>
                <a:spcPts val="0"/>
              </a:spcAft>
              <a:buClr>
                <a:schemeClr val="dk2"/>
              </a:buClr>
              <a:buSzPts val="1400"/>
              <a:buNone/>
              <a:defRPr/>
            </a:lvl7pPr>
            <a:lvl8pPr lvl="7" algn="r">
              <a:lnSpc>
                <a:spcPct val="100000"/>
              </a:lnSpc>
              <a:spcBef>
                <a:spcPts val="0"/>
              </a:spcBef>
              <a:spcAft>
                <a:spcPts val="0"/>
              </a:spcAft>
              <a:buClr>
                <a:schemeClr val="dk2"/>
              </a:buClr>
              <a:buSzPts val="1400"/>
              <a:buNone/>
              <a:defRPr/>
            </a:lvl8pPr>
            <a:lvl9pPr lvl="8" algn="r">
              <a:lnSpc>
                <a:spcPct val="100000"/>
              </a:lnSpc>
              <a:spcBef>
                <a:spcPts val="0"/>
              </a:spcBef>
              <a:spcAft>
                <a:spcPts val="0"/>
              </a:spcAft>
              <a:buClr>
                <a:schemeClr val="dk2"/>
              </a:buClr>
              <a:buSzPts val="1400"/>
              <a:buNone/>
              <a:defRPr/>
            </a:lvl9pPr>
          </a:lstStyle>
          <a:p/>
        </p:txBody>
      </p:sp>
      <p:sp>
        <p:nvSpPr>
          <p:cNvPr id="234" name="Google Shape;234;p28"/>
          <p:cNvSpPr txBox="1"/>
          <p:nvPr>
            <p:ph idx="3" type="subTitle"/>
          </p:nvPr>
        </p:nvSpPr>
        <p:spPr>
          <a:xfrm>
            <a:off x="5326075" y="3885923"/>
            <a:ext cx="2801100" cy="506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Font typeface="Poppins Medium"/>
              <a:buNone/>
              <a:defRPr sz="1500"/>
            </a:lvl1pPr>
            <a:lvl2pPr lvl="1"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2pPr>
            <a:lvl3pPr lvl="2"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3pPr>
            <a:lvl4pPr lvl="3"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4pPr>
            <a:lvl5pPr lvl="4"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5pPr>
            <a:lvl6pPr lvl="5"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6pPr>
            <a:lvl7pPr lvl="6"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7pPr>
            <a:lvl8pPr lvl="7"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8pPr>
            <a:lvl9pPr lvl="8" algn="r">
              <a:lnSpc>
                <a:spcPct val="100000"/>
              </a:lnSpc>
              <a:spcBef>
                <a:spcPts val="0"/>
              </a:spcBef>
              <a:spcAft>
                <a:spcPts val="0"/>
              </a:spcAft>
              <a:buSzPts val="2500"/>
              <a:buFont typeface="Poppins Medium"/>
              <a:buNone/>
              <a:defRPr sz="2500">
                <a:solidFill>
                  <a:schemeClr val="accent1"/>
                </a:solidFill>
                <a:latin typeface="Poppins Medium"/>
                <a:ea typeface="Poppins Medium"/>
                <a:cs typeface="Poppins Medium"/>
                <a:sym typeface="Poppins Medium"/>
              </a:defRPr>
            </a:lvl9pPr>
          </a:lstStyle>
          <a:p/>
        </p:txBody>
      </p:sp>
      <p:sp>
        <p:nvSpPr>
          <p:cNvPr id="235" name="Google Shape;235;p28"/>
          <p:cNvSpPr txBox="1"/>
          <p:nvPr>
            <p:ph idx="4" type="subTitle"/>
          </p:nvPr>
        </p:nvSpPr>
        <p:spPr>
          <a:xfrm>
            <a:off x="4990225" y="3383824"/>
            <a:ext cx="3472800" cy="5061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2"/>
              </a:buClr>
              <a:buSzPts val="1400"/>
              <a:buNone/>
              <a:defRPr sz="2500">
                <a:solidFill>
                  <a:schemeClr val="dk1"/>
                </a:solidFill>
                <a:highlight>
                  <a:schemeClr val="dk2"/>
                </a:highlight>
                <a:latin typeface="Darker Grotesque ExtraBold"/>
                <a:ea typeface="Darker Grotesque ExtraBold"/>
                <a:cs typeface="Darker Grotesque ExtraBold"/>
                <a:sym typeface="Darker Grotesque ExtraBold"/>
              </a:defRPr>
            </a:lvl1pPr>
            <a:lvl2pPr lvl="1" algn="r">
              <a:lnSpc>
                <a:spcPct val="100000"/>
              </a:lnSpc>
              <a:spcBef>
                <a:spcPts val="0"/>
              </a:spcBef>
              <a:spcAft>
                <a:spcPts val="0"/>
              </a:spcAft>
              <a:buClr>
                <a:schemeClr val="dk2"/>
              </a:buClr>
              <a:buSzPts val="1400"/>
              <a:buNone/>
              <a:defRPr/>
            </a:lvl2pPr>
            <a:lvl3pPr lvl="2" algn="r">
              <a:lnSpc>
                <a:spcPct val="100000"/>
              </a:lnSpc>
              <a:spcBef>
                <a:spcPts val="0"/>
              </a:spcBef>
              <a:spcAft>
                <a:spcPts val="0"/>
              </a:spcAft>
              <a:buClr>
                <a:schemeClr val="dk2"/>
              </a:buClr>
              <a:buSzPts val="1400"/>
              <a:buNone/>
              <a:defRPr/>
            </a:lvl3pPr>
            <a:lvl4pPr lvl="3" algn="r">
              <a:lnSpc>
                <a:spcPct val="100000"/>
              </a:lnSpc>
              <a:spcBef>
                <a:spcPts val="0"/>
              </a:spcBef>
              <a:spcAft>
                <a:spcPts val="0"/>
              </a:spcAft>
              <a:buClr>
                <a:schemeClr val="dk2"/>
              </a:buClr>
              <a:buSzPts val="1400"/>
              <a:buNone/>
              <a:defRPr/>
            </a:lvl4pPr>
            <a:lvl5pPr lvl="4" algn="r">
              <a:lnSpc>
                <a:spcPct val="100000"/>
              </a:lnSpc>
              <a:spcBef>
                <a:spcPts val="0"/>
              </a:spcBef>
              <a:spcAft>
                <a:spcPts val="0"/>
              </a:spcAft>
              <a:buClr>
                <a:schemeClr val="dk2"/>
              </a:buClr>
              <a:buSzPts val="1400"/>
              <a:buNone/>
              <a:defRPr/>
            </a:lvl5pPr>
            <a:lvl6pPr lvl="5" algn="r">
              <a:lnSpc>
                <a:spcPct val="100000"/>
              </a:lnSpc>
              <a:spcBef>
                <a:spcPts val="0"/>
              </a:spcBef>
              <a:spcAft>
                <a:spcPts val="0"/>
              </a:spcAft>
              <a:buClr>
                <a:schemeClr val="dk2"/>
              </a:buClr>
              <a:buSzPts val="1400"/>
              <a:buNone/>
              <a:defRPr/>
            </a:lvl6pPr>
            <a:lvl7pPr lvl="6" algn="r">
              <a:lnSpc>
                <a:spcPct val="100000"/>
              </a:lnSpc>
              <a:spcBef>
                <a:spcPts val="0"/>
              </a:spcBef>
              <a:spcAft>
                <a:spcPts val="0"/>
              </a:spcAft>
              <a:buClr>
                <a:schemeClr val="dk2"/>
              </a:buClr>
              <a:buSzPts val="1400"/>
              <a:buNone/>
              <a:defRPr/>
            </a:lvl7pPr>
            <a:lvl8pPr lvl="7" algn="r">
              <a:lnSpc>
                <a:spcPct val="100000"/>
              </a:lnSpc>
              <a:spcBef>
                <a:spcPts val="0"/>
              </a:spcBef>
              <a:spcAft>
                <a:spcPts val="0"/>
              </a:spcAft>
              <a:buClr>
                <a:schemeClr val="dk2"/>
              </a:buClr>
              <a:buSzPts val="1400"/>
              <a:buNone/>
              <a:defRPr/>
            </a:lvl8pPr>
            <a:lvl9pPr lvl="8" algn="r">
              <a:lnSpc>
                <a:spcPct val="100000"/>
              </a:lnSpc>
              <a:spcBef>
                <a:spcPts val="0"/>
              </a:spcBef>
              <a:spcAft>
                <a:spcPts val="0"/>
              </a:spcAft>
              <a:buClr>
                <a:schemeClr val="dk2"/>
              </a:buClr>
              <a:buSzPts val="1400"/>
              <a:buNone/>
              <a:defRPr/>
            </a:lvl9pPr>
          </a:lstStyle>
          <a:p/>
        </p:txBody>
      </p:sp>
      <p:sp>
        <p:nvSpPr>
          <p:cNvPr id="236" name="Google Shape;236;p28"/>
          <p:cNvSpPr txBox="1"/>
          <p:nvPr>
            <p:ph type="title"/>
          </p:nvPr>
        </p:nvSpPr>
        <p:spPr>
          <a:xfrm>
            <a:off x="594250" y="244200"/>
            <a:ext cx="7878300" cy="630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237" name="Google Shape;237;p28"/>
          <p:cNvCxnSpPr/>
          <p:nvPr/>
        </p:nvCxnSpPr>
        <p:spPr>
          <a:xfrm rot="10800000">
            <a:off x="266375" y="1067325"/>
            <a:ext cx="8614500" cy="0"/>
          </a:xfrm>
          <a:prstGeom prst="straightConnector1">
            <a:avLst/>
          </a:prstGeom>
          <a:noFill/>
          <a:ln cap="flat" cmpd="sng" w="28575">
            <a:solidFill>
              <a:schemeClr val="dk2"/>
            </a:solidFill>
            <a:prstDash val="solid"/>
            <a:round/>
            <a:headEnd len="sm" w="sm" type="none"/>
            <a:tailEnd len="sm" w="sm" type="none"/>
          </a:ln>
        </p:spPr>
      </p:cxnSp>
      <p:cxnSp>
        <p:nvCxnSpPr>
          <p:cNvPr id="238" name="Google Shape;238;p28"/>
          <p:cNvCxnSpPr/>
          <p:nvPr/>
        </p:nvCxnSpPr>
        <p:spPr>
          <a:xfrm>
            <a:off x="4581050" y="1080500"/>
            <a:ext cx="0" cy="38262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
  <p:cSld name="CUSTOM_13">
    <p:bg>
      <p:bgPr>
        <a:solidFill>
          <a:schemeClr val="dk1"/>
        </a:solidFill>
      </p:bgPr>
    </p:bg>
    <p:spTree>
      <p:nvGrpSpPr>
        <p:cNvPr id="239" name="Shape 239"/>
        <p:cNvGrpSpPr/>
        <p:nvPr/>
      </p:nvGrpSpPr>
      <p:grpSpPr>
        <a:xfrm>
          <a:off x="0" y="0"/>
          <a:ext cx="0" cy="0"/>
          <a:chOff x="0" y="0"/>
          <a:chExt cx="0" cy="0"/>
        </a:xfrm>
      </p:grpSpPr>
      <p:sp>
        <p:nvSpPr>
          <p:cNvPr id="240" name="Google Shape;240;p29"/>
          <p:cNvSpPr/>
          <p:nvPr/>
        </p:nvSpPr>
        <p:spPr>
          <a:xfrm rot="10800000">
            <a:off x="266850" y="244200"/>
            <a:ext cx="8610300" cy="46551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29"/>
          <p:cNvSpPr/>
          <p:nvPr/>
        </p:nvSpPr>
        <p:spPr>
          <a:xfrm rot="10800000">
            <a:off x="266850" y="244275"/>
            <a:ext cx="8610300" cy="414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29"/>
          <p:cNvSpPr txBox="1"/>
          <p:nvPr>
            <p:ph idx="1" type="subTitle"/>
          </p:nvPr>
        </p:nvSpPr>
        <p:spPr>
          <a:xfrm>
            <a:off x="4161625" y="2046750"/>
            <a:ext cx="5664600" cy="1050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1400"/>
              <a:buNone/>
              <a:defRPr sz="1300"/>
            </a:lvl1pPr>
            <a:lvl2pPr lvl="1" algn="ctr">
              <a:lnSpc>
                <a:spcPct val="100000"/>
              </a:lnSpc>
              <a:spcBef>
                <a:spcPts val="0"/>
              </a:spcBef>
              <a:spcAft>
                <a:spcPts val="0"/>
              </a:spcAft>
              <a:buClr>
                <a:schemeClr val="dk2"/>
              </a:buClr>
              <a:buSzPts val="1400"/>
              <a:buNone/>
              <a:defRPr/>
            </a:lvl2pPr>
            <a:lvl3pPr lvl="2" algn="ctr">
              <a:lnSpc>
                <a:spcPct val="100000"/>
              </a:lnSpc>
              <a:spcBef>
                <a:spcPts val="0"/>
              </a:spcBef>
              <a:spcAft>
                <a:spcPts val="0"/>
              </a:spcAft>
              <a:buClr>
                <a:schemeClr val="dk2"/>
              </a:buClr>
              <a:buSzPts val="1400"/>
              <a:buNone/>
              <a:defRPr/>
            </a:lvl3pPr>
            <a:lvl4pPr lvl="3" algn="ctr">
              <a:lnSpc>
                <a:spcPct val="100000"/>
              </a:lnSpc>
              <a:spcBef>
                <a:spcPts val="0"/>
              </a:spcBef>
              <a:spcAft>
                <a:spcPts val="0"/>
              </a:spcAft>
              <a:buClr>
                <a:schemeClr val="dk2"/>
              </a:buClr>
              <a:buSzPts val="1400"/>
              <a:buNone/>
              <a:defRPr/>
            </a:lvl4pPr>
            <a:lvl5pPr lvl="4" algn="ctr">
              <a:lnSpc>
                <a:spcPct val="100000"/>
              </a:lnSpc>
              <a:spcBef>
                <a:spcPts val="0"/>
              </a:spcBef>
              <a:spcAft>
                <a:spcPts val="0"/>
              </a:spcAft>
              <a:buClr>
                <a:schemeClr val="dk2"/>
              </a:buClr>
              <a:buSzPts val="1400"/>
              <a:buNone/>
              <a:defRPr/>
            </a:lvl5pPr>
            <a:lvl6pPr lvl="5" algn="ctr">
              <a:lnSpc>
                <a:spcPct val="100000"/>
              </a:lnSpc>
              <a:spcBef>
                <a:spcPts val="0"/>
              </a:spcBef>
              <a:spcAft>
                <a:spcPts val="0"/>
              </a:spcAft>
              <a:buClr>
                <a:schemeClr val="dk2"/>
              </a:buClr>
              <a:buSzPts val="1400"/>
              <a:buNone/>
              <a:defRPr/>
            </a:lvl6pPr>
            <a:lvl7pPr lvl="6" algn="ctr">
              <a:lnSpc>
                <a:spcPct val="100000"/>
              </a:lnSpc>
              <a:spcBef>
                <a:spcPts val="0"/>
              </a:spcBef>
              <a:spcAft>
                <a:spcPts val="0"/>
              </a:spcAft>
              <a:buClr>
                <a:schemeClr val="dk2"/>
              </a:buClr>
              <a:buSzPts val="1400"/>
              <a:buNone/>
              <a:defRPr/>
            </a:lvl7pPr>
            <a:lvl8pPr lvl="7" algn="ctr">
              <a:lnSpc>
                <a:spcPct val="100000"/>
              </a:lnSpc>
              <a:spcBef>
                <a:spcPts val="0"/>
              </a:spcBef>
              <a:spcAft>
                <a:spcPts val="0"/>
              </a:spcAft>
              <a:buClr>
                <a:schemeClr val="dk2"/>
              </a:buClr>
              <a:buSzPts val="1400"/>
              <a:buNone/>
              <a:defRPr/>
            </a:lvl8pPr>
            <a:lvl9pPr lvl="8" algn="ctr">
              <a:lnSpc>
                <a:spcPct val="100000"/>
              </a:lnSpc>
              <a:spcBef>
                <a:spcPts val="0"/>
              </a:spcBef>
              <a:spcAft>
                <a:spcPts val="0"/>
              </a:spcAft>
              <a:buClr>
                <a:schemeClr val="dk2"/>
              </a:buClr>
              <a:buSzPts val="1400"/>
              <a:buNone/>
              <a:defRPr/>
            </a:lvl9pPr>
          </a:lstStyle>
          <a:p/>
        </p:txBody>
      </p:sp>
      <p:sp>
        <p:nvSpPr>
          <p:cNvPr id="243" name="Google Shape;243;p29"/>
          <p:cNvSpPr txBox="1"/>
          <p:nvPr/>
        </p:nvSpPr>
        <p:spPr>
          <a:xfrm>
            <a:off x="4161625" y="3629575"/>
            <a:ext cx="43011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300"/>
              </a:spcBef>
              <a:spcAft>
                <a:spcPts val="0"/>
              </a:spcAft>
              <a:buClr>
                <a:srgbClr val="000000"/>
              </a:buClr>
              <a:buSzPts val="1300"/>
              <a:buFont typeface="Arial"/>
              <a:buNone/>
            </a:pPr>
            <a:r>
              <a:rPr b="0" i="0" lang="en" sz="1300" u="none" cap="none" strike="noStrike">
                <a:solidFill>
                  <a:schemeClr val="dk1"/>
                </a:solidFill>
                <a:latin typeface="Darker Grotesque SemiBold"/>
                <a:ea typeface="Darker Grotesque SemiBold"/>
                <a:cs typeface="Darker Grotesque SemiBold"/>
                <a:sym typeface="Darker Grotesque SemiBold"/>
              </a:rPr>
              <a:t>CREDITS: This presentation template was created by </a:t>
            </a:r>
            <a:r>
              <a:rPr b="1" i="0" lang="en" sz="1300" u="none" cap="none" strike="noStrike">
                <a:solidFill>
                  <a:schemeClr val="hlink"/>
                </a:solidFill>
                <a:highlight>
                  <a:schemeClr val="dk2"/>
                </a:highlight>
                <a:uFill>
                  <a:noFill/>
                </a:uFill>
                <a:latin typeface="Darker Grotesque"/>
                <a:ea typeface="Darker Grotesque"/>
                <a:cs typeface="Darker Grotesque"/>
                <a:sym typeface="Darker Grotesque"/>
                <a:hlinkClick r:id="rId2"/>
              </a:rPr>
              <a:t>Slidesgo</a:t>
            </a:r>
            <a:r>
              <a:rPr b="0" i="0" lang="en" sz="1300" u="none" cap="none" strike="noStrike">
                <a:solidFill>
                  <a:schemeClr val="dk1"/>
                </a:solidFill>
                <a:latin typeface="Darker Grotesque SemiBold"/>
                <a:ea typeface="Darker Grotesque SemiBold"/>
                <a:cs typeface="Darker Grotesque SemiBold"/>
                <a:sym typeface="Darker Grotesque SemiBold"/>
              </a:rPr>
              <a:t>, including icons by </a:t>
            </a:r>
            <a:r>
              <a:rPr b="1" i="0" lang="en" sz="1300" u="none" cap="none" strike="noStrike">
                <a:solidFill>
                  <a:schemeClr val="hlink"/>
                </a:solidFill>
                <a:highlight>
                  <a:schemeClr val="dk2"/>
                </a:highlight>
                <a:uFill>
                  <a:noFill/>
                </a:uFill>
                <a:latin typeface="Darker Grotesque"/>
                <a:ea typeface="Darker Grotesque"/>
                <a:cs typeface="Darker Grotesque"/>
                <a:sym typeface="Darker Grotesque"/>
                <a:hlinkClick r:id="rId3"/>
              </a:rPr>
              <a:t>Flaticon</a:t>
            </a:r>
            <a:r>
              <a:rPr b="0" i="0" lang="en" sz="1300" u="none" cap="none" strike="noStrike">
                <a:solidFill>
                  <a:schemeClr val="dk1"/>
                </a:solidFill>
                <a:latin typeface="Darker Grotesque SemiBold"/>
                <a:ea typeface="Darker Grotesque SemiBold"/>
                <a:cs typeface="Darker Grotesque SemiBold"/>
                <a:sym typeface="Darker Grotesque SemiBold"/>
              </a:rPr>
              <a:t>, and infographics &amp; images by </a:t>
            </a:r>
            <a:r>
              <a:rPr b="1" i="0" lang="en" sz="1300" u="none" cap="none" strike="noStrike">
                <a:solidFill>
                  <a:schemeClr val="hlink"/>
                </a:solidFill>
                <a:highlight>
                  <a:schemeClr val="dk2"/>
                </a:highlight>
                <a:uFill>
                  <a:noFill/>
                </a:uFill>
                <a:latin typeface="Darker Grotesque"/>
                <a:ea typeface="Darker Grotesque"/>
                <a:cs typeface="Darker Grotesque"/>
                <a:sym typeface="Darker Grotesque"/>
                <a:hlinkClick r:id="rId4"/>
              </a:rPr>
              <a:t>Freepik</a:t>
            </a:r>
            <a:endParaRPr b="1" i="0" sz="1300" u="none" cap="none" strike="noStrike">
              <a:solidFill>
                <a:schemeClr val="dk1"/>
              </a:solidFill>
              <a:highlight>
                <a:schemeClr val="dk2"/>
              </a:highlight>
              <a:latin typeface="Darker Grotesque"/>
              <a:ea typeface="Darker Grotesque"/>
              <a:cs typeface="Darker Grotesque"/>
              <a:sym typeface="Darker Grotesque"/>
            </a:endParaRPr>
          </a:p>
        </p:txBody>
      </p:sp>
      <p:sp>
        <p:nvSpPr>
          <p:cNvPr id="244" name="Google Shape;244;p29"/>
          <p:cNvSpPr txBox="1"/>
          <p:nvPr>
            <p:ph type="ctrTitle"/>
          </p:nvPr>
        </p:nvSpPr>
        <p:spPr>
          <a:xfrm>
            <a:off x="4161625" y="781550"/>
            <a:ext cx="4715400" cy="1209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2"/>
              </a:buClr>
              <a:buSzPts val="3700"/>
              <a:buFont typeface="Poppins Black"/>
              <a:buNone/>
              <a:defRPr sz="8000">
                <a:solidFill>
                  <a:schemeClr val="dk1"/>
                </a:solidFill>
                <a:highlight>
                  <a:schemeClr val="dk2"/>
                </a:highlight>
              </a:defRPr>
            </a:lvl1pPr>
            <a:lvl2pPr lvl="1" algn="ctr">
              <a:lnSpc>
                <a:spcPct val="100000"/>
              </a:lnSpc>
              <a:spcBef>
                <a:spcPts val="0"/>
              </a:spcBef>
              <a:spcAft>
                <a:spcPts val="0"/>
              </a:spcAft>
              <a:buClr>
                <a:schemeClr val="dk2"/>
              </a:buClr>
              <a:buSzPts val="5200"/>
              <a:buNone/>
              <a:defRPr sz="5200">
                <a:solidFill>
                  <a:schemeClr val="dk2"/>
                </a:solidFill>
              </a:defRPr>
            </a:lvl2pPr>
            <a:lvl3pPr lvl="2" algn="ctr">
              <a:lnSpc>
                <a:spcPct val="100000"/>
              </a:lnSpc>
              <a:spcBef>
                <a:spcPts val="0"/>
              </a:spcBef>
              <a:spcAft>
                <a:spcPts val="0"/>
              </a:spcAft>
              <a:buClr>
                <a:schemeClr val="dk2"/>
              </a:buClr>
              <a:buSzPts val="5200"/>
              <a:buNone/>
              <a:defRPr sz="5200">
                <a:solidFill>
                  <a:schemeClr val="dk2"/>
                </a:solidFill>
              </a:defRPr>
            </a:lvl3pPr>
            <a:lvl4pPr lvl="3" algn="ctr">
              <a:lnSpc>
                <a:spcPct val="100000"/>
              </a:lnSpc>
              <a:spcBef>
                <a:spcPts val="0"/>
              </a:spcBef>
              <a:spcAft>
                <a:spcPts val="0"/>
              </a:spcAft>
              <a:buClr>
                <a:schemeClr val="dk2"/>
              </a:buClr>
              <a:buSzPts val="5200"/>
              <a:buNone/>
              <a:defRPr sz="5200">
                <a:solidFill>
                  <a:schemeClr val="dk2"/>
                </a:solidFill>
              </a:defRPr>
            </a:lvl4pPr>
            <a:lvl5pPr lvl="4" algn="ctr">
              <a:lnSpc>
                <a:spcPct val="100000"/>
              </a:lnSpc>
              <a:spcBef>
                <a:spcPts val="0"/>
              </a:spcBef>
              <a:spcAft>
                <a:spcPts val="0"/>
              </a:spcAft>
              <a:buClr>
                <a:schemeClr val="dk2"/>
              </a:buClr>
              <a:buSzPts val="5200"/>
              <a:buNone/>
              <a:defRPr sz="5200">
                <a:solidFill>
                  <a:schemeClr val="dk2"/>
                </a:solidFill>
              </a:defRPr>
            </a:lvl5pPr>
            <a:lvl6pPr lvl="5" algn="ctr">
              <a:lnSpc>
                <a:spcPct val="100000"/>
              </a:lnSpc>
              <a:spcBef>
                <a:spcPts val="0"/>
              </a:spcBef>
              <a:spcAft>
                <a:spcPts val="0"/>
              </a:spcAft>
              <a:buClr>
                <a:schemeClr val="dk2"/>
              </a:buClr>
              <a:buSzPts val="5200"/>
              <a:buNone/>
              <a:defRPr sz="5200">
                <a:solidFill>
                  <a:schemeClr val="dk2"/>
                </a:solidFill>
              </a:defRPr>
            </a:lvl6pPr>
            <a:lvl7pPr lvl="6" algn="ctr">
              <a:lnSpc>
                <a:spcPct val="100000"/>
              </a:lnSpc>
              <a:spcBef>
                <a:spcPts val="0"/>
              </a:spcBef>
              <a:spcAft>
                <a:spcPts val="0"/>
              </a:spcAft>
              <a:buClr>
                <a:schemeClr val="dk2"/>
              </a:buClr>
              <a:buSzPts val="5200"/>
              <a:buNone/>
              <a:defRPr sz="5200">
                <a:solidFill>
                  <a:schemeClr val="dk2"/>
                </a:solidFill>
              </a:defRPr>
            </a:lvl7pPr>
            <a:lvl8pPr lvl="7" algn="ctr">
              <a:lnSpc>
                <a:spcPct val="100000"/>
              </a:lnSpc>
              <a:spcBef>
                <a:spcPts val="0"/>
              </a:spcBef>
              <a:spcAft>
                <a:spcPts val="0"/>
              </a:spcAft>
              <a:buClr>
                <a:schemeClr val="dk2"/>
              </a:buClr>
              <a:buSzPts val="5200"/>
              <a:buNone/>
              <a:defRPr sz="5200">
                <a:solidFill>
                  <a:schemeClr val="dk2"/>
                </a:solidFill>
              </a:defRPr>
            </a:lvl8pPr>
            <a:lvl9pPr lvl="8" algn="ctr">
              <a:lnSpc>
                <a:spcPct val="100000"/>
              </a:lnSpc>
              <a:spcBef>
                <a:spcPts val="0"/>
              </a:spcBef>
              <a:spcAft>
                <a:spcPts val="0"/>
              </a:spcAft>
              <a:buClr>
                <a:schemeClr val="dk2"/>
              </a:buClr>
              <a:buSzPts val="5200"/>
              <a:buNone/>
              <a:defRPr sz="5200">
                <a:solidFill>
                  <a:schemeClr val="dk2"/>
                </a:solidFill>
              </a:defRPr>
            </a:lvl9pPr>
          </a:lstStyle>
          <a:p/>
        </p:txBody>
      </p:sp>
      <p:sp>
        <p:nvSpPr>
          <p:cNvPr id="245" name="Google Shape;245;p29"/>
          <p:cNvSpPr txBox="1"/>
          <p:nvPr/>
        </p:nvSpPr>
        <p:spPr>
          <a:xfrm>
            <a:off x="7926149" y="254625"/>
            <a:ext cx="658800" cy="393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 sz="1300" u="none" cap="none" strike="noStrike">
                <a:solidFill>
                  <a:srgbClr val="FFFFFF"/>
                </a:solidFill>
                <a:latin typeface="Darker Grotesque SemiBold"/>
                <a:ea typeface="Darker Grotesque SemiBold"/>
                <a:cs typeface="Darker Grotesque SemiBold"/>
                <a:sym typeface="Darker Grotesque SemiBold"/>
              </a:rPr>
              <a:t>‹#›</a:t>
            </a:fld>
            <a:endParaRPr b="0" i="0" sz="1300" u="none" cap="none" strike="noStrike">
              <a:solidFill>
                <a:srgbClr val="FFFFFF"/>
              </a:solidFill>
              <a:latin typeface="Darker Grotesque SemiBold"/>
              <a:ea typeface="Darker Grotesque SemiBold"/>
              <a:cs typeface="Darker Grotesque SemiBold"/>
              <a:sym typeface="Darker Grotesque SemiBold"/>
            </a:endParaRPr>
          </a:p>
        </p:txBody>
      </p:sp>
      <p:sp>
        <p:nvSpPr>
          <p:cNvPr id="246" name="Google Shape;246;p29"/>
          <p:cNvSpPr txBox="1"/>
          <p:nvPr>
            <p:ph idx="2" type="subTitle"/>
          </p:nvPr>
        </p:nvSpPr>
        <p:spPr>
          <a:xfrm>
            <a:off x="688975" y="254625"/>
            <a:ext cx="3880500" cy="414300"/>
          </a:xfrm>
          <a:prstGeom prst="rect">
            <a:avLst/>
          </a:prstGeom>
          <a:noFill/>
          <a:ln>
            <a:noFill/>
          </a:ln>
        </p:spPr>
        <p:txBody>
          <a:bodyPr anchorCtr="0" anchor="ctr" bIns="91425" lIns="91425" spcFirstLastPara="1" rIns="91425" wrap="square" tIns="91425">
            <a:noAutofit/>
          </a:bodyPr>
          <a:lstStyle>
            <a:lvl1pPr lvl="0" algn="l">
              <a:lnSpc>
                <a:spcPct val="80000"/>
              </a:lnSpc>
              <a:spcBef>
                <a:spcPts val="0"/>
              </a:spcBef>
              <a:spcAft>
                <a:spcPts val="0"/>
              </a:spcAft>
              <a:buSzPts val="1300"/>
              <a:buNone/>
              <a:defRPr sz="1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247" name="Shape 247"/>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7">
    <p:bg>
      <p:bgPr>
        <a:solidFill>
          <a:schemeClr val="dk1"/>
        </a:solidFill>
      </p:bgPr>
    </p:bg>
    <p:spTree>
      <p:nvGrpSpPr>
        <p:cNvPr id="248" name="Shape 248"/>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7_1">
    <p:bg>
      <p:bgPr>
        <a:solidFill>
          <a:schemeClr val="dk2"/>
        </a:solidFill>
      </p:bgPr>
    </p:bg>
    <p:spTree>
      <p:nvGrpSpPr>
        <p:cNvPr id="249" name="Shape 24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lt1"/>
              </a:buClr>
              <a:buSzPts val="3000"/>
              <a:buFont typeface="Darker Grotesque ExtraBold"/>
              <a:buNone/>
              <a:defRPr b="0" i="0" sz="3000" u="none" cap="none" strike="noStrike">
                <a:solidFill>
                  <a:schemeClr val="lt1"/>
                </a:solidFill>
                <a:latin typeface="Darker Grotesque ExtraBold"/>
                <a:ea typeface="Darker Grotesque ExtraBold"/>
                <a:cs typeface="Darker Grotesque ExtraBold"/>
                <a:sym typeface="Darker Grotesque ExtraBold"/>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E6B8AF"/>
              </a:buClr>
              <a:buSzPts val="1400"/>
              <a:buFont typeface="Darker Grotesque SemiBold"/>
              <a:buChar char="●"/>
              <a:defRPr b="0" i="0" sz="1400" u="none" cap="none" strike="noStrike">
                <a:solidFill>
                  <a:schemeClr val="lt1"/>
                </a:solidFill>
                <a:latin typeface="Darker Grotesque SemiBold"/>
                <a:ea typeface="Darker Grotesque SemiBold"/>
                <a:cs typeface="Darker Grotesque SemiBold"/>
                <a:sym typeface="Darker Grotesque SemiBold"/>
              </a:defRPr>
            </a:lvl1pPr>
            <a:lvl2pPr indent="-317500" lvl="1" marL="914400" marR="0" rtl="0" algn="l">
              <a:lnSpc>
                <a:spcPct val="100000"/>
              </a:lnSpc>
              <a:spcBef>
                <a:spcPts val="0"/>
              </a:spcBef>
              <a:spcAft>
                <a:spcPts val="0"/>
              </a:spcAft>
              <a:buClr>
                <a:srgbClr val="E6B8AF"/>
              </a:buClr>
              <a:buSzPts val="1400"/>
              <a:buFont typeface="Darker Grotesque SemiBold"/>
              <a:buChar char="○"/>
              <a:defRPr b="0" i="0" sz="1400" u="none" cap="none" strike="noStrike">
                <a:solidFill>
                  <a:schemeClr val="lt1"/>
                </a:solidFill>
                <a:latin typeface="Darker Grotesque SemiBold"/>
                <a:ea typeface="Darker Grotesque SemiBold"/>
                <a:cs typeface="Darker Grotesque SemiBold"/>
                <a:sym typeface="Darker Grotesque SemiBold"/>
              </a:defRPr>
            </a:lvl2pPr>
            <a:lvl3pPr indent="-317500" lvl="2" marL="1371600" marR="0" rtl="0" algn="l">
              <a:lnSpc>
                <a:spcPct val="100000"/>
              </a:lnSpc>
              <a:spcBef>
                <a:spcPts val="0"/>
              </a:spcBef>
              <a:spcAft>
                <a:spcPts val="0"/>
              </a:spcAft>
              <a:buClr>
                <a:srgbClr val="E6B8AF"/>
              </a:buClr>
              <a:buSzPts val="1400"/>
              <a:buFont typeface="Darker Grotesque SemiBold"/>
              <a:buChar char="■"/>
              <a:defRPr b="0" i="0" sz="1400" u="none" cap="none" strike="noStrike">
                <a:solidFill>
                  <a:schemeClr val="lt1"/>
                </a:solidFill>
                <a:latin typeface="Darker Grotesque SemiBold"/>
                <a:ea typeface="Darker Grotesque SemiBold"/>
                <a:cs typeface="Darker Grotesque SemiBold"/>
                <a:sym typeface="Darker Grotesque SemiBold"/>
              </a:defRPr>
            </a:lvl3pPr>
            <a:lvl4pPr indent="-317500" lvl="3" marL="1828800" marR="0" rtl="0" algn="l">
              <a:lnSpc>
                <a:spcPct val="100000"/>
              </a:lnSpc>
              <a:spcBef>
                <a:spcPts val="0"/>
              </a:spcBef>
              <a:spcAft>
                <a:spcPts val="0"/>
              </a:spcAft>
              <a:buClr>
                <a:srgbClr val="E6B8AF"/>
              </a:buClr>
              <a:buSzPts val="1400"/>
              <a:buFont typeface="Darker Grotesque SemiBold"/>
              <a:buChar char="●"/>
              <a:defRPr b="0" i="0" sz="1400" u="none" cap="none" strike="noStrike">
                <a:solidFill>
                  <a:schemeClr val="lt1"/>
                </a:solidFill>
                <a:latin typeface="Darker Grotesque SemiBold"/>
                <a:ea typeface="Darker Grotesque SemiBold"/>
                <a:cs typeface="Darker Grotesque SemiBold"/>
                <a:sym typeface="Darker Grotesque SemiBold"/>
              </a:defRPr>
            </a:lvl4pPr>
            <a:lvl5pPr indent="-317500" lvl="4" marL="2286000" marR="0" rtl="0" algn="l">
              <a:lnSpc>
                <a:spcPct val="100000"/>
              </a:lnSpc>
              <a:spcBef>
                <a:spcPts val="0"/>
              </a:spcBef>
              <a:spcAft>
                <a:spcPts val="0"/>
              </a:spcAft>
              <a:buClr>
                <a:srgbClr val="E6B8AF"/>
              </a:buClr>
              <a:buSzPts val="1400"/>
              <a:buFont typeface="Darker Grotesque SemiBold"/>
              <a:buChar char="○"/>
              <a:defRPr b="0" i="0" sz="1400" u="none" cap="none" strike="noStrike">
                <a:solidFill>
                  <a:schemeClr val="lt1"/>
                </a:solidFill>
                <a:latin typeface="Darker Grotesque SemiBold"/>
                <a:ea typeface="Darker Grotesque SemiBold"/>
                <a:cs typeface="Darker Grotesque SemiBold"/>
                <a:sym typeface="Darker Grotesque SemiBold"/>
              </a:defRPr>
            </a:lvl5pPr>
            <a:lvl6pPr indent="-317500" lvl="5" marL="2743200" marR="0" rtl="0" algn="l">
              <a:lnSpc>
                <a:spcPct val="100000"/>
              </a:lnSpc>
              <a:spcBef>
                <a:spcPts val="0"/>
              </a:spcBef>
              <a:spcAft>
                <a:spcPts val="0"/>
              </a:spcAft>
              <a:buClr>
                <a:srgbClr val="E6B8AF"/>
              </a:buClr>
              <a:buSzPts val="1400"/>
              <a:buFont typeface="Darker Grotesque SemiBold"/>
              <a:buChar char="■"/>
              <a:defRPr b="0" i="0" sz="1400" u="none" cap="none" strike="noStrike">
                <a:solidFill>
                  <a:schemeClr val="lt1"/>
                </a:solidFill>
                <a:latin typeface="Darker Grotesque SemiBold"/>
                <a:ea typeface="Darker Grotesque SemiBold"/>
                <a:cs typeface="Darker Grotesque SemiBold"/>
                <a:sym typeface="Darker Grotesque SemiBold"/>
              </a:defRPr>
            </a:lvl6pPr>
            <a:lvl7pPr indent="-317500" lvl="6" marL="3200400" marR="0" rtl="0" algn="l">
              <a:lnSpc>
                <a:spcPct val="100000"/>
              </a:lnSpc>
              <a:spcBef>
                <a:spcPts val="0"/>
              </a:spcBef>
              <a:spcAft>
                <a:spcPts val="0"/>
              </a:spcAft>
              <a:buClr>
                <a:srgbClr val="E6B8AF"/>
              </a:buClr>
              <a:buSzPts val="1400"/>
              <a:buFont typeface="Darker Grotesque SemiBold"/>
              <a:buChar char="●"/>
              <a:defRPr b="0" i="0" sz="1400" u="none" cap="none" strike="noStrike">
                <a:solidFill>
                  <a:schemeClr val="lt1"/>
                </a:solidFill>
                <a:latin typeface="Darker Grotesque SemiBold"/>
                <a:ea typeface="Darker Grotesque SemiBold"/>
                <a:cs typeface="Darker Grotesque SemiBold"/>
                <a:sym typeface="Darker Grotesque SemiBold"/>
              </a:defRPr>
            </a:lvl7pPr>
            <a:lvl8pPr indent="-317500" lvl="7" marL="3657600" marR="0" rtl="0" algn="l">
              <a:lnSpc>
                <a:spcPct val="100000"/>
              </a:lnSpc>
              <a:spcBef>
                <a:spcPts val="0"/>
              </a:spcBef>
              <a:spcAft>
                <a:spcPts val="0"/>
              </a:spcAft>
              <a:buClr>
                <a:srgbClr val="E6B8AF"/>
              </a:buClr>
              <a:buSzPts val="1400"/>
              <a:buFont typeface="Darker Grotesque SemiBold"/>
              <a:buChar char="○"/>
              <a:defRPr b="0" i="0" sz="1400" u="none" cap="none" strike="noStrike">
                <a:solidFill>
                  <a:schemeClr val="lt1"/>
                </a:solidFill>
                <a:latin typeface="Darker Grotesque SemiBold"/>
                <a:ea typeface="Darker Grotesque SemiBold"/>
                <a:cs typeface="Darker Grotesque SemiBold"/>
                <a:sym typeface="Darker Grotesque SemiBold"/>
              </a:defRPr>
            </a:lvl8pPr>
            <a:lvl9pPr indent="-317500" lvl="8" marL="4114800" marR="0" rtl="0" algn="l">
              <a:lnSpc>
                <a:spcPct val="100000"/>
              </a:lnSpc>
              <a:spcBef>
                <a:spcPts val="0"/>
              </a:spcBef>
              <a:spcAft>
                <a:spcPts val="0"/>
              </a:spcAft>
              <a:buClr>
                <a:srgbClr val="E6B8AF"/>
              </a:buClr>
              <a:buSzPts val="1400"/>
              <a:buFont typeface="Darker Grotesque SemiBold"/>
              <a:buChar char="■"/>
              <a:defRPr b="0" i="0" sz="1400" u="none" cap="none" strike="noStrike">
                <a:solidFill>
                  <a:schemeClr val="lt1"/>
                </a:solidFill>
                <a:latin typeface="Darker Grotesque SemiBold"/>
                <a:ea typeface="Darker Grotesque SemiBold"/>
                <a:cs typeface="Darker Grotesque SemiBold"/>
                <a:sym typeface="Darker Grotesque SemiBol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 Id="rId3" Target="../media/image8.jpeg" Type="http://schemas.openxmlformats.org/officeDocument/2006/relationships/image"/></Relationships>
</file>

<file path=ppt/slides/_rels/slide2.xml.rels><?xml version="1.0" encoding="UTF-8" standalone="yes" ?><Relationships xmlns="http://schemas.openxmlformats.org/package/2006/relationships"><Relationship Id="rId1" Target="../slideLayouts/slideLayout20.xml" Type="http://schemas.openxmlformats.org/officeDocument/2006/relationships/slideLayout"/><Relationship Id="rId2" Target="../notesSlides/notesSlide2.xml" Type="http://schemas.openxmlformats.org/officeDocument/2006/relationships/notesSlide"/><Relationship Id="rId3" Target="../media/image6.jpeg" Type="http://schemas.openxmlformats.org/officeDocument/2006/relationships/image"/><Relationship Id="rId4" Target="../media/image4.jpeg" Type="http://schemas.openxmlformats.org/officeDocument/2006/relationships/image"/></Relationships>
</file>

<file path=ppt/slides/_rels/slide3.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3.xml" Type="http://schemas.openxmlformats.org/officeDocument/2006/relationships/notesSlide"/><Relationship Id="rId3" Target="../media/image10.jpeg" Type="http://schemas.openxmlformats.org/officeDocument/2006/relationships/image"/></Relationships>
</file>

<file path=ppt/slides/_rels/slide4.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4.xml" Type="http://schemas.openxmlformats.org/officeDocument/2006/relationships/notesSlide"/><Relationship Id="rId3" Target="../media/image3.jpeg" Type="http://schemas.openxmlformats.org/officeDocument/2006/relationships/image"/></Relationships>
</file>

<file path=ppt/slides/_rels/slide5.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5.xml" Type="http://schemas.openxmlformats.org/officeDocument/2006/relationships/notesSlide"/><Relationship Id="rId3" Target="../media/image15.jpeg" Type="http://schemas.openxmlformats.org/officeDocument/2006/relationships/image"/><Relationship Id="rId4" Target="../media/image16.jpeg" Type="http://schemas.openxmlformats.org/officeDocument/2006/relationships/image"/><Relationship Id="rId5" Target="../media/image5.jpeg" Type="http://schemas.openxmlformats.org/officeDocument/2006/relationships/image"/></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arget="../slideLayouts/slideLayout8.xml" Type="http://schemas.openxmlformats.org/officeDocument/2006/relationships/slideLayout"/><Relationship Id="rId2" Target="../notesSlides/notesSlide7.xml" Type="http://schemas.openxmlformats.org/officeDocument/2006/relationships/notesSlide"/><Relationship Id="rId3" Target="../media/image9.jpeg" Type="http://schemas.openxmlformats.org/officeDocument/2006/relationships/image"/></Relationships>
</file>

<file path=ppt/slides/_rels/slide8.xml.rels><?xml version="1.0" encoding="UTF-8" standalone="yes" ?><Relationships xmlns="http://schemas.openxmlformats.org/package/2006/relationships"><Relationship Id="rId1" Target="../slideLayouts/slideLayout6.xml" Type="http://schemas.openxmlformats.org/officeDocument/2006/relationships/slideLayout"/><Relationship Id="rId2" Target="../notesSlides/notesSlide8.xml" Type="http://schemas.openxmlformats.org/officeDocument/2006/relationships/notesSlide"/><Relationship Id="rId3" Target="../media/image20.jpeg" Type="http://schemas.openxmlformats.org/officeDocument/2006/relationships/image"/><Relationship Id="rId4" Target="../media/image19.jpeg" Type="http://schemas.openxmlformats.org/officeDocument/2006/relationships/image"/><Relationship Id="rId9" Target="../media/image12.jpeg" Type="http://schemas.openxmlformats.org/officeDocument/2006/relationships/image"/><Relationship Id="rId5" Target="../media/image14.jpeg" Type="http://schemas.openxmlformats.org/officeDocument/2006/relationships/image"/><Relationship Id="rId6" Target="../media/image21.jpeg" Type="http://schemas.openxmlformats.org/officeDocument/2006/relationships/image"/><Relationship Id="rId7" Target="../media/image1.jpeg" Type="http://schemas.openxmlformats.org/officeDocument/2006/relationships/image"/><Relationship Id="rId8" Target="../media/image18.jpeg" Type="http://schemas.openxmlformats.org/officeDocument/2006/relationships/image"/><Relationship Id="rId11" Target="../media/image11.jpeg" Type="http://schemas.openxmlformats.org/officeDocument/2006/relationships/image"/><Relationship Id="rId10" Target="../media/image13.jpeg" Type="http://schemas.openxmlformats.org/officeDocument/2006/relationships/image"/></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 Id="rId3"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3" name="Shape 253"/>
        <p:cNvGrpSpPr/>
        <p:nvPr/>
      </p:nvGrpSpPr>
      <p:grpSpPr>
        <a:xfrm>
          <a:off x="0" y="0"/>
          <a:ext cx="0" cy="0"/>
          <a:chOff x="0" y="0"/>
          <a:chExt cx="0" cy="0"/>
        </a:xfrm>
      </p:grpSpPr>
      <p:sp>
        <p:nvSpPr>
          <p:cNvPr id="254" name="Google Shape;254;p33"/>
          <p:cNvSpPr txBox="1"/>
          <p:nvPr>
            <p:ph type="ctrTitle"/>
          </p:nvPr>
        </p:nvSpPr>
        <p:spPr>
          <a:xfrm>
            <a:off x="4582625" y="1077600"/>
            <a:ext cx="3880500" cy="2452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lang="en"/>
              <a:t>HEROE’S JOURNEY</a:t>
            </a:r>
            <a:endParaRPr>
              <a:solidFill>
                <a:schemeClr val="dk1"/>
              </a:solidFill>
              <a:highlight>
                <a:schemeClr val="dk2"/>
              </a:highlight>
            </a:endParaRPr>
          </a:p>
        </p:txBody>
      </p:sp>
      <p:sp>
        <p:nvSpPr>
          <p:cNvPr id="255" name="Google Shape;255;p33"/>
          <p:cNvSpPr txBox="1"/>
          <p:nvPr>
            <p:ph idx="2" type="subTitle"/>
          </p:nvPr>
        </p:nvSpPr>
        <p:spPr>
          <a:xfrm>
            <a:off x="427625" y="259175"/>
            <a:ext cx="3880500" cy="414300"/>
          </a:xfrm>
          <a:prstGeom prst="rect">
            <a:avLst/>
          </a:prstGeom>
          <a:noFill/>
          <a:ln>
            <a:noFill/>
          </a:ln>
        </p:spPr>
        <p:txBody>
          <a:bodyPr anchorCtr="0" anchor="ctr" bIns="91425" lIns="91425" spcFirstLastPara="1" rIns="91425" wrap="square" tIns="91425">
            <a:noAutofit/>
          </a:bodyPr>
          <a:lstStyle/>
          <a:p>
            <a:pPr indent="0" lvl="0" marL="0" rtl="0" algn="l">
              <a:lnSpc>
                <a:spcPct val="80000"/>
              </a:lnSpc>
              <a:spcBef>
                <a:spcPts val="0"/>
              </a:spcBef>
              <a:spcAft>
                <a:spcPts val="0"/>
              </a:spcAft>
              <a:buSzPts val="1300"/>
              <a:buNone/>
            </a:pPr>
            <a:r>
              <a:rPr lang="en" sz="2000"/>
              <a:t>SAVREMENA GIMNAZIJA</a:t>
            </a:r>
            <a:endParaRPr sz="2000"/>
          </a:p>
        </p:txBody>
      </p:sp>
      <p:pic>
        <p:nvPicPr>
          <p:cNvPr id="256" name="Google Shape;256;p33"/>
          <p:cNvPicPr preferRelativeResize="0"/>
          <p:nvPr/>
        </p:nvPicPr>
        <p:blipFill>
          <a:blip r:embed="rId3">
            <a:alphaModFix/>
          </a:blip>
          <a:stretch>
            <a:fillRect/>
          </a:stretch>
        </p:blipFill>
        <p:spPr>
          <a:xfrm>
            <a:off x="427625" y="1000888"/>
            <a:ext cx="3667399" cy="3141724"/>
          </a:xfrm>
          <a:prstGeom prst="rect">
            <a:avLst/>
          </a:prstGeom>
          <a:noFill/>
          <a:ln>
            <a:noFill/>
          </a:ln>
        </p:spPr>
      </p:pic>
    </p:spTree>
  </p:cSld>
  <p:clrMapOvr>
    <a:masterClrMapping/>
  </p:clrMapOvr>
</p:sld>
</file>

<file path=ppt/slides/slide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260" name="Shape 260"/>
        <p:cNvGrpSpPr/>
        <p:nvPr/>
      </p:nvGrpSpPr>
      <p:grpSpPr>
        <a:xfrm>
          <a:off x="0" y="0"/>
          <a:ext cx="0" cy="0"/>
          <a:chOff x="0" y="0"/>
          <a:chExt cx="0" cy="0"/>
        </a:xfrm>
      </p:grpSpPr>
      <p:cxnSp>
        <p:nvCxnSpPr>
          <p:cNvPr id="261" name="Google Shape;261;p34"/>
          <p:cNvCxnSpPr/>
          <p:nvPr/>
        </p:nvCxnSpPr>
        <p:spPr>
          <a:xfrm>
            <a:off x="2521225" y="666075"/>
            <a:ext cx="0" cy="4240500"/>
          </a:xfrm>
          <a:prstGeom prst="straightConnector1">
            <a:avLst/>
          </a:prstGeom>
          <a:noFill/>
          <a:ln cap="flat" cmpd="sng" w="28575">
            <a:solidFill>
              <a:srgbClr val="E6B8AF"/>
            </a:solidFill>
            <a:prstDash val="solid"/>
            <a:round/>
            <a:headEnd len="sm" type="none" w="sm"/>
            <a:tailEnd len="sm" type="none" w="sm"/>
          </a:ln>
        </p:spPr>
      </p:cxnSp>
      <p:cxnSp>
        <p:nvCxnSpPr>
          <p:cNvPr id="262" name="Google Shape;262;p34"/>
          <p:cNvCxnSpPr/>
          <p:nvPr/>
        </p:nvCxnSpPr>
        <p:spPr>
          <a:xfrm>
            <a:off x="6606425" y="666075"/>
            <a:ext cx="0" cy="4240500"/>
          </a:xfrm>
          <a:prstGeom prst="straightConnector1">
            <a:avLst/>
          </a:prstGeom>
          <a:noFill/>
          <a:ln cap="flat" cmpd="sng" w="28575">
            <a:solidFill>
              <a:srgbClr val="E6B8AF"/>
            </a:solidFill>
            <a:prstDash val="solid"/>
            <a:round/>
            <a:headEnd len="sm" type="none" w="sm"/>
            <a:tailEnd len="sm" type="none" w="sm"/>
          </a:ln>
        </p:spPr>
      </p:cxnSp>
      <p:sp>
        <p:nvSpPr>
          <p:cNvPr id="263" name="Google Shape;263;p34"/>
          <p:cNvSpPr txBox="1"/>
          <p:nvPr>
            <p:ph type="title"/>
          </p:nvPr>
        </p:nvSpPr>
        <p:spPr>
          <a:xfrm flipH="1">
            <a:off x="2974900" y="708000"/>
            <a:ext cx="3266700" cy="804900"/>
          </a:xfrm>
          <a:prstGeom prst="rect">
            <a:avLst/>
          </a:prstGeom>
          <a:noFill/>
          <a:ln>
            <a:noFill/>
          </a:ln>
        </p:spPr>
        <p:txBody>
          <a:bodyPr anchor="b" anchorCtr="0" bIns="91425" lIns="91425" rIns="91425" spcFirstLastPara="1" tIns="91425" wrap="square">
            <a:noAutofit/>
          </a:bodyPr>
          <a:lstStyle/>
          <a:p>
            <a:pPr algn="ctr" indent="0" lvl="0" marL="0" rtl="0">
              <a:lnSpc>
                <a:spcPct val="100000"/>
              </a:lnSpc>
              <a:spcBef>
                <a:spcPts val="0"/>
              </a:spcBef>
              <a:spcAft>
                <a:spcPts val="0"/>
              </a:spcAft>
              <a:buSzPts val="3600"/>
              <a:buNone/>
            </a:pPr>
            <a:r>
              <a:rPr lang="en" sz="3200"/>
              <a:t>Marko Kraljević</a:t>
            </a:r>
            <a:endParaRPr sz="3200"/>
          </a:p>
        </p:txBody>
      </p:sp>
      <p:pic>
        <p:nvPicPr>
          <p:cNvPr id="264" name="Google Shape;264;p34"/>
          <p:cNvPicPr preferRelativeResize="0"/>
          <p:nvPr/>
        </p:nvPicPr>
        <p:blipFill>
          <a:blip r:embed="rId3">
            <a:alphaModFix/>
          </a:blip>
          <a:stretch>
            <a:fillRect/>
          </a:stretch>
        </p:blipFill>
        <p:spPr>
          <a:xfrm>
            <a:off x="302550" y="666075"/>
            <a:ext cx="2171325" cy="4201575"/>
          </a:xfrm>
          <a:prstGeom prst="rect">
            <a:avLst/>
          </a:prstGeom>
          <a:noFill/>
          <a:ln>
            <a:noFill/>
          </a:ln>
        </p:spPr>
      </p:pic>
      <p:pic>
        <p:nvPicPr>
          <p:cNvPr id="265" name="Google Shape;265;p34"/>
          <p:cNvPicPr preferRelativeResize="0"/>
          <p:nvPr/>
        </p:nvPicPr>
        <p:blipFill rotWithShape="1">
          <a:blip r:embed="rId4">
            <a:alphaModFix/>
          </a:blip>
          <a:srcRect r="110"/>
          <a:stretch/>
        </p:blipFill>
        <p:spPr>
          <a:xfrm>
            <a:off x="6656225" y="708000"/>
            <a:ext cx="2171325" cy="4159650"/>
          </a:xfrm>
          <a:prstGeom prst="rect">
            <a:avLst/>
          </a:prstGeom>
          <a:noFill/>
          <a:ln>
            <a:noFill/>
          </a:ln>
        </p:spPr>
      </p:pic>
      <p:sp>
        <p:nvSpPr>
          <p:cNvPr id="266" name="Google Shape;266;p34"/>
          <p:cNvSpPr txBox="1"/>
          <p:nvPr/>
        </p:nvSpPr>
        <p:spPr>
          <a:xfrm>
            <a:off x="2838700" y="2098725"/>
            <a:ext cx="3402900" cy="2700300"/>
          </a:xfrm>
          <a:prstGeom prst="rect">
            <a:avLst/>
          </a:prstGeom>
          <a:noFill/>
          <a:ln>
            <a:noFill/>
          </a:ln>
        </p:spPr>
        <p:txBody>
          <a:bodyPr anchor="t" anchorCtr="0" bIns="91425" lIns="91425" rIns="91425" spcFirstLastPara="1" tIns="91425" wrap="square">
            <a:spAutoFit/>
          </a:bodyPr>
          <a:lstStyle/>
          <a:p>
            <a:pPr algn="just" indent="0" lvl="0" marL="0" marR="38100" rtl="0">
              <a:lnSpc>
                <a:spcPct val="128571"/>
              </a:lnSpc>
              <a:spcBef>
                <a:spcPts val="0"/>
              </a:spcBef>
              <a:spcAft>
                <a:spcPts val="0"/>
              </a:spcAft>
              <a:buNone/>
            </a:pPr>
            <a:r>
              <a:rPr lang="en" sz="1300">
                <a:solidFill>
                  <a:schemeClr val="lt1"/>
                </a:solidFill>
              </a:rPr>
              <a:t>Marko Kraljević is a mythological being. In the songs, he is presented as fearless. According to him, the people were encouraged, and at that time the people needed it the most because they were surrounded by war. Marko had his horse named Sharac, and wolf fur around his neck.</a:t>
            </a:r>
            <a:endParaRPr sz="1300">
              <a:solidFill>
                <a:schemeClr val="lt1"/>
              </a:solidFill>
            </a:endParaRPr>
          </a:p>
          <a:p>
            <a:pPr algn="just" indent="0" lvl="0" marL="0" marR="38100" rtl="0">
              <a:lnSpc>
                <a:spcPct val="128571"/>
              </a:lnSpc>
              <a:spcBef>
                <a:spcPts val="0"/>
              </a:spcBef>
              <a:spcAft>
                <a:spcPts val="0"/>
              </a:spcAft>
              <a:buClr>
                <a:schemeClr val="dk1"/>
              </a:buClr>
              <a:buSzPts val="1100"/>
              <a:buFont typeface="Arial"/>
              <a:buNone/>
            </a:pPr>
            <a:r>
              <a:t/>
            </a:r>
            <a:endParaRPr sz="1300">
              <a:solidFill>
                <a:schemeClr val="lt1"/>
              </a:solidFill>
            </a:endParaRPr>
          </a:p>
          <a:p>
            <a:pPr algn="just" indent="0" lvl="0" marL="0" rtl="0">
              <a:spcBef>
                <a:spcPts val="0"/>
              </a:spcBef>
              <a:spcAft>
                <a:spcPts val="0"/>
              </a:spcAft>
              <a:buNone/>
            </a:pPr>
            <a:r>
              <a:t/>
            </a:r>
            <a:endParaRPr sz="13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0" name="Shape 270"/>
        <p:cNvGrpSpPr/>
        <p:nvPr/>
      </p:nvGrpSpPr>
      <p:grpSpPr>
        <a:xfrm>
          <a:off x="0" y="0"/>
          <a:ext cx="0" cy="0"/>
          <a:chOff x="0" y="0"/>
          <a:chExt cx="0" cy="0"/>
        </a:xfrm>
      </p:grpSpPr>
      <p:sp>
        <p:nvSpPr>
          <p:cNvPr id="271" name="Google Shape;271;p35"/>
          <p:cNvSpPr txBox="1"/>
          <p:nvPr>
            <p:ph idx="1" type="body"/>
          </p:nvPr>
        </p:nvSpPr>
        <p:spPr>
          <a:xfrm>
            <a:off x="429150" y="1281050"/>
            <a:ext cx="3657300" cy="24483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en" sz="1100">
                <a:solidFill>
                  <a:srgbClr val="FFFFFF"/>
                </a:solidFill>
                <a:latin typeface="Arial"/>
                <a:ea typeface="Arial"/>
                <a:cs typeface="Arial"/>
                <a:sym typeface="Arial"/>
              </a:rPr>
              <a:t>Marko Kraljević or also known as Marko Mrnjavčević, king, military leader, politician (around 1335 - May 17, 1395), is the central and most controversial figure of Serbian medieval epic poetry.</a:t>
            </a:r>
            <a:endParaRPr sz="1100">
              <a:solidFill>
                <a:srgbClr val="FFFFFF"/>
              </a:solidFill>
              <a:latin typeface="Arial"/>
              <a:ea typeface="Arial"/>
              <a:cs typeface="Arial"/>
              <a:sym typeface="Arial"/>
            </a:endParaRPr>
          </a:p>
          <a:p>
            <a:pPr indent="0" lvl="0" marL="0" rtl="0" algn="just">
              <a:lnSpc>
                <a:spcPct val="115000"/>
              </a:lnSpc>
              <a:spcBef>
                <a:spcPts val="0"/>
              </a:spcBef>
              <a:spcAft>
                <a:spcPts val="0"/>
              </a:spcAft>
              <a:buSzPts val="1100"/>
              <a:buNone/>
            </a:pPr>
            <a:r>
              <a:rPr lang="en" sz="1100">
                <a:solidFill>
                  <a:srgbClr val="FFFFFF"/>
                </a:solidFill>
                <a:latin typeface="Arial"/>
                <a:ea typeface="Arial"/>
                <a:cs typeface="Arial"/>
                <a:sym typeface="Arial"/>
              </a:rPr>
              <a:t>As a son of King Vukašin Mrnjavčević and mother Jelena (according to the folk tradition of Jevrosima) was born during the greatest glory of the Serbian state, Dušan's empire. King Vukašin ruled as co-ruler of Emperor Stefan Uros V, on the territory of today's Macedonia and Kosovo and Metohija. Apart from historical facts, Marko Kraljević left a deep mark in Serbian medieval epic poetry.</a:t>
            </a:r>
            <a:endParaRPr sz="1100">
              <a:latin typeface="Arial"/>
              <a:ea typeface="Arial"/>
              <a:cs typeface="Arial"/>
              <a:sym typeface="Arial"/>
            </a:endParaRPr>
          </a:p>
        </p:txBody>
      </p:sp>
      <p:sp>
        <p:nvSpPr>
          <p:cNvPr id="272" name="Google Shape;272;p35"/>
          <p:cNvSpPr txBox="1"/>
          <p:nvPr/>
        </p:nvSpPr>
        <p:spPr>
          <a:xfrm>
            <a:off x="384100" y="3796875"/>
            <a:ext cx="8357400" cy="11328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None/>
            </a:pPr>
            <a:r>
              <a:rPr lang="en" sz="1100">
                <a:solidFill>
                  <a:srgbClr val="FFFFFF"/>
                </a:solidFill>
              </a:rPr>
              <a:t>Having in mind the factual facts about his state life, on the one hand, and the way in which numerous songs present him (something like Serbian Robin Hood), it can be freely said that Marko Kraljević is the greatest mystery of Serbian epic folk songs. </a:t>
            </a:r>
            <a:endParaRPr sz="1100">
              <a:solidFill>
                <a:srgbClr val="FFFFFF"/>
              </a:solidFill>
            </a:endParaRPr>
          </a:p>
          <a:p>
            <a:pPr indent="0" lvl="0" marL="0" marR="0" rtl="0" algn="just">
              <a:lnSpc>
                <a:spcPct val="115000"/>
              </a:lnSpc>
              <a:spcBef>
                <a:spcPts val="0"/>
              </a:spcBef>
              <a:spcAft>
                <a:spcPts val="0"/>
              </a:spcAft>
              <a:buNone/>
            </a:pPr>
            <a:r>
              <a:rPr lang="en" sz="1100">
                <a:solidFill>
                  <a:schemeClr val="accent6"/>
                </a:solidFill>
              </a:rPr>
              <a:t>His "epic destiny" far surpassed his state significance - Kraljevic Marko is by far the most sung character and protagonist not only of the time in which he lived - the myth of his miracles placed him in legend at Vila Ravijojla, as well as his favorite Sharc and the obligatory mace of 66 eyes.</a:t>
            </a:r>
            <a:endParaRPr sz="1100">
              <a:solidFill>
                <a:schemeClr val="accent6"/>
              </a:solidFill>
            </a:endParaRPr>
          </a:p>
        </p:txBody>
      </p:sp>
      <p:sp>
        <p:nvSpPr>
          <p:cNvPr id="273" name="Google Shape;273;p35"/>
          <p:cNvSpPr txBox="1"/>
          <p:nvPr/>
        </p:nvSpPr>
        <p:spPr>
          <a:xfrm>
            <a:off x="2402550" y="294300"/>
            <a:ext cx="43389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990"/>
              <a:buFont typeface="Arial"/>
              <a:buNone/>
            </a:pPr>
            <a:r>
              <a:rPr lang="en" sz="4000">
                <a:solidFill>
                  <a:schemeClr val="lt1"/>
                </a:solidFill>
                <a:latin typeface="Darker Grotesque ExtraBold"/>
                <a:ea typeface="Darker Grotesque ExtraBold"/>
                <a:cs typeface="Darker Grotesque ExtraBold"/>
                <a:sym typeface="Darker Grotesque ExtraBold"/>
              </a:rPr>
              <a:t>Marko Kraljević</a:t>
            </a:r>
            <a:endParaRPr sz="4000">
              <a:solidFill>
                <a:schemeClr val="lt1"/>
              </a:solidFill>
              <a:latin typeface="Darker Grotesque ExtraBold"/>
              <a:ea typeface="Darker Grotesque ExtraBold"/>
              <a:cs typeface="Darker Grotesque ExtraBold"/>
              <a:sym typeface="Darker Grotesque ExtraBold"/>
            </a:endParaRPr>
          </a:p>
          <a:p>
            <a:pPr indent="0" lvl="0" marL="0" rtl="0" algn="l">
              <a:spcBef>
                <a:spcPts val="0"/>
              </a:spcBef>
              <a:spcAft>
                <a:spcPts val="0"/>
              </a:spcAft>
              <a:buNone/>
            </a:pPr>
            <a:r>
              <a:t/>
            </a:r>
            <a:endParaRPr>
              <a:latin typeface="Darker Grotesque SemiBold"/>
              <a:ea typeface="Darker Grotesque SemiBold"/>
              <a:cs typeface="Darker Grotesque SemiBold"/>
              <a:sym typeface="Darker Grotesque SemiBold"/>
            </a:endParaRPr>
          </a:p>
        </p:txBody>
      </p:sp>
      <p:pic>
        <p:nvPicPr>
          <p:cNvPr id="274" name="Google Shape;274;p35"/>
          <p:cNvPicPr preferRelativeResize="0"/>
          <p:nvPr/>
        </p:nvPicPr>
        <p:blipFill>
          <a:blip r:embed="rId3">
            <a:alphaModFix/>
          </a:blip>
          <a:stretch>
            <a:fillRect/>
          </a:stretch>
        </p:blipFill>
        <p:spPr>
          <a:xfrm>
            <a:off x="4396625" y="1213525"/>
            <a:ext cx="3591650" cy="25833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6"/>
          <p:cNvSpPr txBox="1"/>
          <p:nvPr>
            <p:ph idx="1" type="body"/>
          </p:nvPr>
        </p:nvSpPr>
        <p:spPr>
          <a:xfrm>
            <a:off x="436425" y="3088950"/>
            <a:ext cx="4944600" cy="17232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en" sz="1100">
                <a:solidFill>
                  <a:schemeClr val="accent6"/>
                </a:solidFill>
                <a:latin typeface="Arial"/>
                <a:ea typeface="Arial"/>
                <a:cs typeface="Arial"/>
                <a:sym typeface="Arial"/>
              </a:rPr>
              <a:t>The most famous songs sung about Kraljevic Marko are certainly: "Marko Kraljevic and Musa Kesedzija", "Plowing Marko Kraljevic", "Marko Kraljević cancels the wedding", "Uros and Mrnjavčevići" and "Death of Marko Kraljević", recorded by Vuk Karadžić. </a:t>
            </a:r>
            <a:endParaRPr sz="1100">
              <a:solidFill>
                <a:schemeClr val="accent6"/>
              </a:solidFill>
              <a:latin typeface="Arial"/>
              <a:ea typeface="Arial"/>
              <a:cs typeface="Arial"/>
              <a:sym typeface="Arial"/>
            </a:endParaRPr>
          </a:p>
          <a:p>
            <a:pPr indent="0" lvl="0" marL="0" rtl="0" algn="just">
              <a:lnSpc>
                <a:spcPct val="115000"/>
              </a:lnSpc>
              <a:spcBef>
                <a:spcPts val="0"/>
              </a:spcBef>
              <a:spcAft>
                <a:spcPts val="0"/>
              </a:spcAft>
              <a:buClr>
                <a:schemeClr val="dk1"/>
              </a:buClr>
              <a:buSzPts val="1100"/>
              <a:buFont typeface="Arial"/>
              <a:buNone/>
            </a:pPr>
            <a:r>
              <a:t/>
            </a:r>
            <a:endParaRPr sz="1100">
              <a:solidFill>
                <a:schemeClr val="accent6"/>
              </a:solidFill>
              <a:latin typeface="Arial"/>
              <a:ea typeface="Arial"/>
              <a:cs typeface="Arial"/>
              <a:sym typeface="Arial"/>
            </a:endParaRPr>
          </a:p>
          <a:p>
            <a:pPr indent="0" lvl="0" marL="0" rtl="0" algn="just">
              <a:lnSpc>
                <a:spcPct val="115000"/>
              </a:lnSpc>
              <a:spcBef>
                <a:spcPts val="0"/>
              </a:spcBef>
              <a:spcAft>
                <a:spcPts val="0"/>
              </a:spcAft>
              <a:buClr>
                <a:schemeClr val="dk1"/>
              </a:buClr>
              <a:buSzPts val="1100"/>
              <a:buFont typeface="Arial"/>
              <a:buNone/>
            </a:pPr>
            <a:r>
              <a:rPr lang="en" sz="1100">
                <a:solidFill>
                  <a:schemeClr val="accent6"/>
                </a:solidFill>
                <a:latin typeface="Arial"/>
                <a:ea typeface="Arial"/>
                <a:cs typeface="Arial"/>
                <a:sym typeface="Arial"/>
              </a:rPr>
              <a:t>The myth of Prince Marko instilled and maintained hope in the subjugated and attacked people and the dream of freedom that they had dreamed of for five hundred years.</a:t>
            </a:r>
            <a:endParaRPr sz="1100">
              <a:solidFill>
                <a:schemeClr val="accent6"/>
              </a:solidFill>
              <a:latin typeface="Arial"/>
              <a:ea typeface="Arial"/>
              <a:cs typeface="Arial"/>
              <a:sym typeface="Arial"/>
            </a:endParaRPr>
          </a:p>
          <a:p>
            <a:pPr indent="0" lvl="0" marL="0" rtl="0" algn="l">
              <a:spcBef>
                <a:spcPts val="0"/>
              </a:spcBef>
              <a:spcAft>
                <a:spcPts val="0"/>
              </a:spcAft>
              <a:buNone/>
            </a:pPr>
            <a:r>
              <a:t/>
            </a:r>
            <a:endParaRPr sz="1100">
              <a:solidFill>
                <a:schemeClr val="accent6"/>
              </a:solidFill>
            </a:endParaRPr>
          </a:p>
        </p:txBody>
      </p:sp>
      <p:sp>
        <p:nvSpPr>
          <p:cNvPr id="280" name="Google Shape;280;p36"/>
          <p:cNvSpPr txBox="1"/>
          <p:nvPr/>
        </p:nvSpPr>
        <p:spPr>
          <a:xfrm>
            <a:off x="2335200" y="257500"/>
            <a:ext cx="4473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chemeClr val="lt1"/>
                </a:solidFill>
                <a:latin typeface="Darker Grotesque ExtraBold"/>
                <a:ea typeface="Darker Grotesque ExtraBold"/>
                <a:cs typeface="Darker Grotesque ExtraBold"/>
                <a:sym typeface="Darker Grotesque ExtraBold"/>
              </a:rPr>
              <a:t>Marko Kraljević</a:t>
            </a:r>
            <a:endParaRPr sz="4000">
              <a:solidFill>
                <a:schemeClr val="lt1"/>
              </a:solidFill>
              <a:latin typeface="Darker Grotesque ExtraBold"/>
              <a:ea typeface="Darker Grotesque ExtraBold"/>
              <a:cs typeface="Darker Grotesque ExtraBold"/>
              <a:sym typeface="Darker Grotesque ExtraBold"/>
            </a:endParaRPr>
          </a:p>
        </p:txBody>
      </p:sp>
      <p:sp>
        <p:nvSpPr>
          <p:cNvPr id="281" name="Google Shape;281;p36"/>
          <p:cNvSpPr txBox="1"/>
          <p:nvPr/>
        </p:nvSpPr>
        <p:spPr>
          <a:xfrm>
            <a:off x="436425" y="1184525"/>
            <a:ext cx="8287800" cy="938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100">
                <a:solidFill>
                  <a:schemeClr val="lt1"/>
                </a:solidFill>
              </a:rPr>
              <a:t>It is sung in prose and poetry, not only by Serbs, but also by Bulgarians, Macedonians, Croats, Slovenes, Montenegrins… Bulgarian stories about King Mark, a freedom fighter to whom the prophetess fairies gave superhuman strength, are especially widespread. He is sung as a hero, protector of the weak and powerless, righteous and merciful, mythically empowered to the heights of ancient heroes.</a:t>
            </a:r>
            <a:endParaRPr sz="1100">
              <a:solidFill>
                <a:schemeClr val="dk1"/>
              </a:solidFill>
              <a:latin typeface="Darker Grotesque SemiBold"/>
              <a:ea typeface="Darker Grotesque SemiBold"/>
              <a:cs typeface="Darker Grotesque SemiBold"/>
              <a:sym typeface="Darker Grotesque SemiBold"/>
            </a:endParaRPr>
          </a:p>
        </p:txBody>
      </p:sp>
      <p:sp>
        <p:nvSpPr>
          <p:cNvPr id="282" name="Google Shape;282;p36"/>
          <p:cNvSpPr txBox="1"/>
          <p:nvPr/>
        </p:nvSpPr>
        <p:spPr>
          <a:xfrm>
            <a:off x="436425" y="2136750"/>
            <a:ext cx="8287800" cy="938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100">
                <a:solidFill>
                  <a:schemeClr val="lt1"/>
                </a:solidFill>
              </a:rPr>
              <a:t>In the area of ​​Croatian lands, the oldest record about Kraljević Marko is the work of the poet Petar Hektorović, the author of a poem about him and his brother Andrijaš. Croatian writer Petar Preradović wrote the play "Kraljević Marko", Serbian writer satirist Radoje Domanović wrote the short story "Kraljević Marko, for the second time among Serbs", and Ivo Andrić mentions him in the cult novel "Na Drini ćuprija".</a:t>
            </a:r>
            <a:endParaRPr sz="1100">
              <a:solidFill>
                <a:schemeClr val="lt1"/>
              </a:solidFill>
            </a:endParaRPr>
          </a:p>
        </p:txBody>
      </p:sp>
      <p:pic>
        <p:nvPicPr>
          <p:cNvPr id="283" name="Google Shape;283;p36"/>
          <p:cNvPicPr preferRelativeResize="0"/>
          <p:nvPr/>
        </p:nvPicPr>
        <p:blipFill>
          <a:blip r:embed="rId3">
            <a:alphaModFix/>
          </a:blip>
          <a:stretch>
            <a:fillRect/>
          </a:stretch>
        </p:blipFill>
        <p:spPr>
          <a:xfrm>
            <a:off x="5536525" y="2890200"/>
            <a:ext cx="3092000" cy="19219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5.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287" name="Shape 287"/>
        <p:cNvGrpSpPr/>
        <p:nvPr/>
      </p:nvGrpSpPr>
      <p:grpSpPr>
        <a:xfrm>
          <a:off x="0" y="0"/>
          <a:ext cx="0" cy="0"/>
          <a:chOff x="0" y="0"/>
          <a:chExt cx="0" cy="0"/>
        </a:xfrm>
      </p:grpSpPr>
      <p:sp>
        <p:nvSpPr>
          <p:cNvPr id="288" name="Google Shape;288;p37"/>
          <p:cNvSpPr txBox="1"/>
          <p:nvPr>
            <p:ph type="title"/>
          </p:nvPr>
        </p:nvSpPr>
        <p:spPr>
          <a:xfrm>
            <a:off x="311697" y="277025"/>
            <a:ext cx="8520600" cy="572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Does </a:t>
            </a:r>
            <a:r>
              <a:rPr lang="en"/>
              <a:t>this</a:t>
            </a:r>
            <a:r>
              <a:rPr lang="en"/>
              <a:t> seem familiar to you?</a:t>
            </a:r>
            <a:endParaRPr/>
          </a:p>
        </p:txBody>
      </p:sp>
      <p:pic>
        <p:nvPicPr>
          <p:cNvPr id="289" name="Google Shape;289;p37"/>
          <p:cNvPicPr preferRelativeResize="0"/>
          <p:nvPr/>
        </p:nvPicPr>
        <p:blipFill>
          <a:blip r:embed="rId3">
            <a:alphaModFix/>
          </a:blip>
          <a:stretch>
            <a:fillRect/>
          </a:stretch>
        </p:blipFill>
        <p:spPr>
          <a:xfrm>
            <a:off x="311700" y="1140525"/>
            <a:ext cx="2488726" cy="3660900"/>
          </a:xfrm>
          <a:prstGeom prst="rect">
            <a:avLst/>
          </a:prstGeom>
          <a:noFill/>
          <a:ln>
            <a:noFill/>
          </a:ln>
        </p:spPr>
      </p:pic>
      <p:pic>
        <p:nvPicPr>
          <p:cNvPr id="290" name="Google Shape;290;p37"/>
          <p:cNvPicPr preferRelativeResize="0"/>
          <p:nvPr/>
        </p:nvPicPr>
        <p:blipFill rotWithShape="1">
          <a:blip r:embed="rId4">
            <a:alphaModFix/>
          </a:blip>
          <a:srcRect r="1"/>
          <a:stretch/>
        </p:blipFill>
        <p:spPr>
          <a:xfrm>
            <a:off x="2850613" y="1136800"/>
            <a:ext cx="3357148" cy="3629452"/>
          </a:xfrm>
          <a:prstGeom prst="rect">
            <a:avLst/>
          </a:prstGeom>
          <a:noFill/>
          <a:ln>
            <a:noFill/>
          </a:ln>
        </p:spPr>
      </p:pic>
      <p:pic>
        <p:nvPicPr>
          <p:cNvPr id="291" name="Google Shape;291;p37"/>
          <p:cNvPicPr preferRelativeResize="0"/>
          <p:nvPr/>
        </p:nvPicPr>
        <p:blipFill>
          <a:blip r:embed="rId5">
            <a:alphaModFix/>
          </a:blip>
          <a:stretch>
            <a:fillRect/>
          </a:stretch>
        </p:blipFill>
        <p:spPr>
          <a:xfrm>
            <a:off x="6257950" y="1121063"/>
            <a:ext cx="2488725" cy="3660903"/>
          </a:xfrm>
          <a:prstGeom prst="rect">
            <a:avLst/>
          </a:prstGeom>
          <a:noFill/>
          <a:ln>
            <a:noFill/>
          </a:ln>
        </p:spPr>
      </p:pic>
      <p:sp>
        <p:nvSpPr>
          <p:cNvPr id="292" name="Google Shape;292;p37"/>
          <p:cNvSpPr txBox="1"/>
          <p:nvPr/>
        </p:nvSpPr>
        <p:spPr>
          <a:xfrm>
            <a:off x="930300" y="2079150"/>
            <a:ext cx="7283400" cy="985200"/>
          </a:xfrm>
          <a:prstGeom prst="rect">
            <a:avLst/>
          </a:prstGeom>
          <a:noFill/>
          <a:ln cap="flat" cmpd="sng" w="38100">
            <a:solidFill>
              <a:srgbClr val="FFFFFF"/>
            </a:solidFill>
            <a:prstDash val="solid"/>
            <a:round/>
            <a:headEnd len="sm" type="none" w="sm"/>
            <a:tailEnd len="sm" type="none" w="sm"/>
          </a:ln>
        </p:spPr>
        <p:txBody>
          <a:bodyPr anchor="t" anchorCtr="0" bIns="91425" lIns="91425" rIns="91425" spcFirstLastPara="1" tIns="91425" wrap="square">
            <a:spAutoFit/>
          </a:bodyPr>
          <a:lstStyle/>
          <a:p>
            <a:pPr algn="ctr" indent="0" lvl="0" marL="0" rtl="0">
              <a:spcBef>
                <a:spcPts val="0"/>
              </a:spcBef>
              <a:spcAft>
                <a:spcPts val="0"/>
              </a:spcAft>
              <a:buNone/>
            </a:pPr>
            <a:r>
              <a:rPr b="1" lang="en" sz="2600">
                <a:solidFill>
                  <a:schemeClr val="accent6"/>
                </a:solidFill>
                <a:latin typeface="Darker Grotesque"/>
                <a:ea typeface="Darker Grotesque"/>
                <a:cs typeface="Darker Grotesque"/>
                <a:sym typeface="Darker Grotesque"/>
              </a:rPr>
              <a:t>I’m </a:t>
            </a:r>
            <a:r>
              <a:rPr b="1" lang="en" sz="2600">
                <a:solidFill>
                  <a:schemeClr val="accent6"/>
                </a:solidFill>
                <a:latin typeface="Darker Grotesque"/>
                <a:ea typeface="Darker Grotesque"/>
                <a:cs typeface="Darker Grotesque"/>
                <a:sym typeface="Darker Grotesque"/>
              </a:rPr>
              <a:t>pretty</a:t>
            </a:r>
            <a:r>
              <a:rPr b="1" lang="en" sz="2600">
                <a:solidFill>
                  <a:schemeClr val="accent6"/>
                </a:solidFill>
                <a:latin typeface="Darker Grotesque"/>
                <a:ea typeface="Darker Grotesque"/>
                <a:cs typeface="Darker Grotesque"/>
                <a:sym typeface="Darker Grotesque"/>
              </a:rPr>
              <a:t> sure it does, so let’s learn </a:t>
            </a:r>
            <a:r>
              <a:rPr b="1" lang="en" sz="2600">
                <a:solidFill>
                  <a:schemeClr val="accent6"/>
                </a:solidFill>
                <a:latin typeface="Darker Grotesque"/>
                <a:ea typeface="Darker Grotesque"/>
                <a:cs typeface="Darker Grotesque"/>
                <a:sym typeface="Darker Grotesque"/>
              </a:rPr>
              <a:t>what</a:t>
            </a:r>
            <a:r>
              <a:rPr b="1" lang="en" sz="2600">
                <a:solidFill>
                  <a:schemeClr val="accent6"/>
                </a:solidFill>
                <a:latin typeface="Darker Grotesque"/>
                <a:ea typeface="Darker Grotesque"/>
                <a:cs typeface="Darker Grotesque"/>
                <a:sym typeface="Darker Grotesque"/>
              </a:rPr>
              <a:t> it really is and why is it so popular in literature and cinematography. </a:t>
            </a:r>
            <a:endParaRPr b="1" sz="2600">
              <a:solidFill>
                <a:schemeClr val="accent6"/>
              </a:solidFill>
              <a:latin typeface="Darker Grotesque"/>
              <a:ea typeface="Darker Grotesque"/>
              <a:cs typeface="Darker Grotesque"/>
              <a:sym typeface="Darker Grotesq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delay="0" evt="onBegin">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89"/>
                                        </p:tgtEl>
                                        <p:attrNameLst>
                                          <p:attrName>style.visibility</p:attrName>
                                        </p:attrNameLst>
                                      </p:cBhvr>
                                      <p:to>
                                        <p:strVal val="visible"/>
                                      </p:to>
                                    </p:set>
                                    <p:anim calcmode="lin" valueType="num">
                                      <p:cBhvr additive="base">
                                        <p:cTn dur="1000"/>
                                        <p:tgtEl>
                                          <p:spTgt spid="2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1000"/>
                                        <p:tgtEl>
                                          <p:spTgt spid="2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1000"/>
                                        <p:tgtEl>
                                          <p:spTgt spid="29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4">
                                  <p:stCondLst>
                                    <p:cond delay="0"/>
                                  </p:stCondLst>
                                  <p:childTnLst>
                                    <p:anim calcmode="lin" valueType="num">
                                      <p:cBhvr additive="base">
                                        <p:cTn dur="1000"/>
                                        <p:tgtEl>
                                          <p:spTgt spid="289"/>
                                        </p:tgtEl>
                                        <p:attrNameLst>
                                          <p:attrName>ppt_y</p:attrName>
                                        </p:attrNameLst>
                                      </p:cBhvr>
                                      <p:tavLst>
                                        <p:tav fmla="" tm="0">
                                          <p:val>
                                            <p:strVal val="#ppt_y"/>
                                          </p:val>
                                        </p:tav>
                                        <p:tav fmla="" tm="100000">
                                          <p:val>
                                            <p:strVal val="#ppt_y+1"/>
                                          </p:val>
                                        </p:tav>
                                      </p:tavLst>
                                    </p:anim>
                                    <p:set>
                                      <p:cBhvr>
                                        <p:cTn dur="1" fill="hold">
                                          <p:stCondLst>
                                            <p:cond delay="1000"/>
                                          </p:stCondLst>
                                        </p:cTn>
                                        <p:tgtEl>
                                          <p:spTgt spid="289"/>
                                        </p:tgtEl>
                                        <p:attrNameLst>
                                          <p:attrName>style.visibility</p:attrName>
                                        </p:attrNameLst>
                                      </p:cBhvr>
                                      <p:to>
                                        <p:strVal val="hidden"/>
                                      </p:to>
                                    </p:set>
                                  </p:childTnLst>
                                </p:cTn>
                              </p:par>
                              <p:par>
                                <p:cTn fill="hold" nodeType="withEffect" presetClass="exit" presetID="2" presetSubtype="4">
                                  <p:stCondLst>
                                    <p:cond delay="0"/>
                                  </p:stCondLst>
                                  <p:childTnLst>
                                    <p:anim calcmode="lin" valueType="num">
                                      <p:cBhvr additive="base">
                                        <p:cTn dur="1000"/>
                                        <p:tgtEl>
                                          <p:spTgt spid="290"/>
                                        </p:tgtEl>
                                        <p:attrNameLst>
                                          <p:attrName>ppt_y</p:attrName>
                                        </p:attrNameLst>
                                      </p:cBhvr>
                                      <p:tavLst>
                                        <p:tav fmla="" tm="0">
                                          <p:val>
                                            <p:strVal val="#ppt_y"/>
                                          </p:val>
                                        </p:tav>
                                        <p:tav fmla="" tm="100000">
                                          <p:val>
                                            <p:strVal val="#ppt_y+1"/>
                                          </p:val>
                                        </p:tav>
                                      </p:tavLst>
                                    </p:anim>
                                    <p:set>
                                      <p:cBhvr>
                                        <p:cTn dur="1" fill="hold">
                                          <p:stCondLst>
                                            <p:cond delay="1000"/>
                                          </p:stCondLst>
                                        </p:cTn>
                                        <p:tgtEl>
                                          <p:spTgt spid="290"/>
                                        </p:tgtEl>
                                        <p:attrNameLst>
                                          <p:attrName>style.visibility</p:attrName>
                                        </p:attrNameLst>
                                      </p:cBhvr>
                                      <p:to>
                                        <p:strVal val="hidden"/>
                                      </p:to>
                                    </p:set>
                                  </p:childTnLst>
                                </p:cTn>
                              </p:par>
                              <p:par>
                                <p:cTn fill="hold" nodeType="withEffect" presetClass="exit" presetID="2" presetSubtype="4">
                                  <p:stCondLst>
                                    <p:cond delay="0"/>
                                  </p:stCondLst>
                                  <p:childTnLst>
                                    <p:anim calcmode="lin" valueType="num">
                                      <p:cBhvr additive="base">
                                        <p:cTn dur="1000"/>
                                        <p:tgtEl>
                                          <p:spTgt spid="291"/>
                                        </p:tgtEl>
                                        <p:attrNameLst>
                                          <p:attrName>ppt_y</p:attrName>
                                        </p:attrNameLst>
                                      </p:cBhvr>
                                      <p:tavLst>
                                        <p:tav fmla="" tm="0">
                                          <p:val>
                                            <p:strVal val="#ppt_y"/>
                                          </p:val>
                                        </p:tav>
                                        <p:tav fmla="" tm="100000">
                                          <p:val>
                                            <p:strVal val="#ppt_y+1"/>
                                          </p:val>
                                        </p:tav>
                                      </p:tavLst>
                                    </p:anim>
                                    <p:set>
                                      <p:cBhvr>
                                        <p:cTn dur="1" fill="hold">
                                          <p:stCondLst>
                                            <p:cond delay="1000"/>
                                          </p:stCondLst>
                                        </p:cTn>
                                        <p:tgtEl>
                                          <p:spTgt spid="291"/>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1000"/>
                                        <p:tgtEl>
                                          <p:spTgt spid="292"/>
                                        </p:tgtEl>
                                        <p:attrNameLst>
                                          <p:attrName>ppt_w</p:attrName>
                                        </p:attrNameLst>
                                      </p:cBhvr>
                                      <p:tavLst>
                                        <p:tav fmla="" tm="0">
                                          <p:val>
                                            <p:strVal val="0"/>
                                          </p:val>
                                        </p:tav>
                                        <p:tav fmla="" tm="100000">
                                          <p:val>
                                            <p:strVal val="#ppt_w"/>
                                          </p:val>
                                        </p:tav>
                                      </p:tavLst>
                                    </p:anim>
                                    <p:anim calcmode="lin" valueType="num">
                                      <p:cBhvr additive="base">
                                        <p:cTn dur="1000"/>
                                        <p:tgtEl>
                                          <p:spTgt spid="29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296" name="Shape 296"/>
        <p:cNvGrpSpPr/>
        <p:nvPr/>
      </p:nvGrpSpPr>
      <p:grpSpPr>
        <a:xfrm>
          <a:off x="0" y="0"/>
          <a:ext cx="0" cy="0"/>
          <a:chOff x="0" y="0"/>
          <a:chExt cx="0" cy="0"/>
        </a:xfrm>
      </p:grpSpPr>
      <p:cxnSp>
        <p:nvCxnSpPr>
          <p:cNvPr id="297" name="Google Shape;297;p38"/>
          <p:cNvCxnSpPr/>
          <p:nvPr/>
        </p:nvCxnSpPr>
        <p:spPr>
          <a:xfrm>
            <a:off x="4581050" y="666075"/>
            <a:ext cx="0" cy="4240500"/>
          </a:xfrm>
          <a:prstGeom prst="straightConnector1">
            <a:avLst/>
          </a:prstGeom>
          <a:noFill/>
          <a:ln cap="flat" cmpd="sng" w="28575">
            <a:solidFill>
              <a:srgbClr val="E6B8AF"/>
            </a:solidFill>
            <a:prstDash val="solid"/>
            <a:round/>
            <a:headEnd len="sm" type="none" w="sm"/>
            <a:tailEnd len="sm" type="none" w="sm"/>
          </a:ln>
        </p:spPr>
      </p:cxnSp>
      <p:sp>
        <p:nvSpPr>
          <p:cNvPr id="298" name="Google Shape;298;p38"/>
          <p:cNvSpPr txBox="1"/>
          <p:nvPr>
            <p:ph idx="1" type="subTitle"/>
          </p:nvPr>
        </p:nvSpPr>
        <p:spPr>
          <a:xfrm>
            <a:off x="447825" y="1170475"/>
            <a:ext cx="3964200" cy="1130700"/>
          </a:xfrm>
          <a:prstGeom prst="rect">
            <a:avLst/>
          </a:prstGeom>
          <a:noFill/>
          <a:ln>
            <a:noFill/>
          </a:ln>
        </p:spPr>
        <p:txBody>
          <a:bodyPr anchor="t" anchorCtr="0" bIns="91425" lIns="91425" rIns="91425" spcFirstLastPara="1" tIns="91425" wrap="square">
            <a:noAutofit/>
          </a:bodyPr>
          <a:lstStyle/>
          <a:p>
            <a:pPr algn="just" indent="0" lvl="0" marL="0" rtl="0">
              <a:lnSpc>
                <a:spcPct val="80000"/>
              </a:lnSpc>
              <a:spcBef>
                <a:spcPts val="0"/>
              </a:spcBef>
              <a:spcAft>
                <a:spcPts val="0"/>
              </a:spcAft>
              <a:buSzPts val="2800"/>
              <a:buNone/>
            </a:pPr>
            <a:r>
              <a:rPr lang="en" sz="1400"/>
              <a:t>Vampires are mythological creatures that represent walking corpses who hunt living people at night and use their sharp fangs to drain and drink blood from victim through the victim’s neck.</a:t>
            </a:r>
            <a:endParaRPr/>
          </a:p>
        </p:txBody>
      </p:sp>
      <p:pic>
        <p:nvPicPr>
          <p:cNvPr id="299" name="Google Shape;299;p38"/>
          <p:cNvPicPr preferRelativeResize="0"/>
          <p:nvPr/>
        </p:nvPicPr>
        <p:blipFill rotWithShape="1">
          <a:blip r:embed="rId3">
            <a:alphaModFix/>
          </a:blip>
          <a:srcRect r="46"/>
          <a:stretch/>
        </p:blipFill>
        <p:spPr>
          <a:xfrm>
            <a:off x="4581050" y="683175"/>
            <a:ext cx="4274226" cy="4172425"/>
          </a:xfrm>
          <a:prstGeom prst="rect">
            <a:avLst/>
          </a:prstGeom>
          <a:noFill/>
          <a:ln cap="flat" cmpd="sng" w="38100">
            <a:solidFill>
              <a:schemeClr val="dk2"/>
            </a:solidFill>
            <a:prstDash val="solid"/>
            <a:round/>
            <a:headEnd len="sm" type="none" w="sm"/>
            <a:tailEnd len="sm" type="none" w="sm"/>
          </a:ln>
        </p:spPr>
      </p:pic>
      <p:sp>
        <p:nvSpPr>
          <p:cNvPr id="300" name="Google Shape;300;p38"/>
          <p:cNvSpPr txBox="1"/>
          <p:nvPr/>
        </p:nvSpPr>
        <p:spPr>
          <a:xfrm>
            <a:off x="575825" y="637975"/>
            <a:ext cx="3758400" cy="523200"/>
          </a:xfrm>
          <a:prstGeom prst="rect">
            <a:avLst/>
          </a:prstGeom>
          <a:noFill/>
          <a:ln>
            <a:noFill/>
          </a:ln>
        </p:spPr>
        <p:txBody>
          <a:bodyPr anchor="t" anchorCtr="0" bIns="91425" lIns="91425" rIns="91425" spcFirstLastPara="1" tIns="91425" wrap="square">
            <a:spAutoFit/>
          </a:bodyPr>
          <a:lstStyle/>
          <a:p>
            <a:pPr algn="ctr" indent="0" lvl="0" marL="0" rtl="0">
              <a:spcBef>
                <a:spcPts val="0"/>
              </a:spcBef>
              <a:spcAft>
                <a:spcPts val="0"/>
              </a:spcAft>
              <a:buNone/>
            </a:pPr>
            <a:r>
              <a:rPr b="1" lang="en" sz="2200">
                <a:solidFill>
                  <a:srgbClr val="FFFFFF"/>
                </a:solidFill>
                <a:latin typeface="Darker Grotesque"/>
                <a:ea typeface="Darker Grotesque"/>
                <a:cs typeface="Darker Grotesque"/>
                <a:sym typeface="Darker Grotesque"/>
              </a:rPr>
              <a:t>Who or what are vampires?</a:t>
            </a:r>
            <a:endParaRPr b="1" sz="2200">
              <a:solidFill>
                <a:srgbClr val="FFFFFF"/>
              </a:solidFill>
              <a:latin typeface="Darker Grotesque"/>
              <a:ea typeface="Darker Grotesque"/>
              <a:cs typeface="Darker Grotesque"/>
              <a:sym typeface="Darker Grotesque"/>
            </a:endParaRPr>
          </a:p>
        </p:txBody>
      </p:sp>
      <p:cxnSp>
        <p:nvCxnSpPr>
          <p:cNvPr id="301" name="Google Shape;301;p38"/>
          <p:cNvCxnSpPr/>
          <p:nvPr/>
        </p:nvCxnSpPr>
        <p:spPr>
          <a:xfrm flipH="1" rot="10800000">
            <a:off x="1087650" y="1106925"/>
            <a:ext cx="2637300" cy="9600"/>
          </a:xfrm>
          <a:prstGeom prst="straightConnector1">
            <a:avLst/>
          </a:prstGeom>
          <a:noFill/>
          <a:ln cap="flat" cmpd="sng" w="9525">
            <a:solidFill>
              <a:schemeClr val="dk2"/>
            </a:solidFill>
            <a:prstDash val="solid"/>
            <a:round/>
            <a:headEnd len="med" type="none" w="med"/>
            <a:tailEnd len="med" type="none" w="med"/>
          </a:ln>
        </p:spPr>
      </p:cxnSp>
      <p:sp>
        <p:nvSpPr>
          <p:cNvPr id="302" name="Google Shape;302;p38"/>
          <p:cNvSpPr txBox="1"/>
          <p:nvPr/>
        </p:nvSpPr>
        <p:spPr>
          <a:xfrm>
            <a:off x="471000" y="2048400"/>
            <a:ext cx="3718200" cy="1477500"/>
          </a:xfrm>
          <a:prstGeom prst="rect">
            <a:avLst/>
          </a:prstGeom>
          <a:noFill/>
          <a:ln>
            <a:noFill/>
          </a:ln>
        </p:spPr>
        <p:txBody>
          <a:bodyPr anchor="t" anchorCtr="0" bIns="91425" lIns="91425" rIns="91425" spcFirstLastPara="1" tIns="91425" wrap="square">
            <a:spAutoFit/>
          </a:bodyPr>
          <a:lstStyle/>
          <a:p>
            <a:pPr algn="just" indent="0" lvl="0" marL="0" rtl="0">
              <a:spcBef>
                <a:spcPts val="0"/>
              </a:spcBef>
              <a:spcAft>
                <a:spcPts val="0"/>
              </a:spcAft>
              <a:buNone/>
            </a:pPr>
            <a:r>
              <a:rPr lang="en">
                <a:solidFill>
                  <a:schemeClr val="lt1"/>
                </a:solidFill>
                <a:latin typeface="Darker Grotesque SemiBold"/>
                <a:ea typeface="Darker Grotesque SemiBold"/>
                <a:cs typeface="Darker Grotesque SemiBold"/>
                <a:sym typeface="Darker Grotesque SemiBold"/>
              </a:rPr>
              <a:t>In different cultures, vampires are attributed with some other characteristics such as: immortality, hypersensitivity to the sun, hypnotic abilities, powers of transformation and flying. Also, the feature that is represented in the myths about vampires is that they don’t have a reflection in the mirror.</a:t>
            </a:r>
            <a:endParaRPr>
              <a:solidFill>
                <a:schemeClr val="lt1"/>
              </a:solidFill>
              <a:latin typeface="Darker Grotesque SemiBold"/>
              <a:ea typeface="Darker Grotesque SemiBold"/>
              <a:cs typeface="Darker Grotesque SemiBold"/>
              <a:sym typeface="Darker Grotesque SemiBold"/>
            </a:endParaRPr>
          </a:p>
        </p:txBody>
      </p:sp>
      <p:sp>
        <p:nvSpPr>
          <p:cNvPr id="303" name="Google Shape;303;p38"/>
          <p:cNvSpPr txBox="1"/>
          <p:nvPr/>
        </p:nvSpPr>
        <p:spPr>
          <a:xfrm>
            <a:off x="471000" y="3525900"/>
            <a:ext cx="3448800" cy="1046700"/>
          </a:xfrm>
          <a:prstGeom prst="rect">
            <a:avLst/>
          </a:prstGeom>
          <a:noFill/>
          <a:ln>
            <a:noFill/>
          </a:ln>
        </p:spPr>
        <p:txBody>
          <a:bodyPr anchor="t" anchorCtr="0" bIns="91425" lIns="91425" rIns="91425" spcFirstLastPara="1" tIns="91425" wrap="square">
            <a:spAutoFit/>
          </a:bodyPr>
          <a:lstStyle/>
          <a:p>
            <a:pPr algn="just" indent="0" lvl="0" marL="0" rtl="0">
              <a:spcBef>
                <a:spcPts val="0"/>
              </a:spcBef>
              <a:spcAft>
                <a:spcPts val="0"/>
              </a:spcAft>
              <a:buNone/>
            </a:pPr>
            <a:r>
              <a:rPr lang="en">
                <a:solidFill>
                  <a:schemeClr val="lt1"/>
                </a:solidFill>
                <a:latin typeface="Darker Grotesque SemiBold"/>
                <a:ea typeface="Darker Grotesque SemiBold"/>
                <a:cs typeface="Darker Grotesque SemiBold"/>
                <a:sym typeface="Darker Grotesque SemiBold"/>
              </a:rPr>
              <a:t>Many of these vampire characteristics were invented and adapted from original myth in order to interest the audience through stories, series and movies about these creatures.</a:t>
            </a:r>
            <a:endParaRPr>
              <a:solidFill>
                <a:schemeClr val="lt1"/>
              </a:solidFill>
              <a:latin typeface="Darker Grotesque SemiBold"/>
              <a:ea typeface="Darker Grotesque SemiBold"/>
              <a:cs typeface="Darker Grotesque SemiBold"/>
              <a:sym typeface="Darker Grotesque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delay="0" evt="onBegin">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299"/>
                                        </p:tgtEl>
                                        <p:attrNameLst>
                                          <p:attrName>style.visibility</p:attrName>
                                        </p:attrNameLst>
                                      </p:cBhvr>
                                      <p:to>
                                        <p:strVal val="visible"/>
                                      </p:to>
                                    </p:set>
                                    <p:anim calcmode="lin" valueType="num">
                                      <p:cBhvr additive="base">
                                        <p:cTn dur="1000"/>
                                        <p:tgtEl>
                                          <p:spTgt spid="299"/>
                                        </p:tgtEl>
                                        <p:attrNameLst>
                                          <p:attrName>ppt_w</p:attrName>
                                        </p:attrNameLst>
                                      </p:cBhvr>
                                      <p:tavLst>
                                        <p:tav fmla="" tm="0">
                                          <p:val>
                                            <p:strVal val="0"/>
                                          </p:val>
                                        </p:tav>
                                        <p:tav fmla="" tm="100000">
                                          <p:val>
                                            <p:strVal val="#ppt_w"/>
                                          </p:val>
                                        </p:tav>
                                      </p:tavLst>
                                    </p:anim>
                                    <p:anim calcmode="lin" valueType="num">
                                      <p:cBhvr additive="base">
                                        <p:cTn dur="1000"/>
                                        <p:tgtEl>
                                          <p:spTgt spid="299"/>
                                        </p:tgtEl>
                                        <p:attrNameLst>
                                          <p:attrName>ppt_h</p:attrName>
                                        </p:attrNameLst>
                                      </p:cBhvr>
                                      <p:tavLst>
                                        <p:tav fmla="" tm="0">
                                          <p:val>
                                            <p:strVal val="0"/>
                                          </p:val>
                                        </p:tav>
                                        <p:tav fmla="" tm="100000">
                                          <p:val>
                                            <p:strVal val="#ppt_h"/>
                                          </p:val>
                                        </p:tav>
                                      </p:tavLst>
                                    </p:anim>
                                  </p:childTnLst>
                                </p:cTn>
                              </p:par>
                              <p:par>
                                <p:cTn fill="hold" nodeType="withEffect" presetClass="entr" presetID="2" presetSubtype="8">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1000"/>
                                        <p:tgtEl>
                                          <p:spTgt spid="29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02"/>
                                        </p:tgtEl>
                                        <p:attrNameLst>
                                          <p:attrName>style.visibility</p:attrName>
                                        </p:attrNameLst>
                                      </p:cBhvr>
                                      <p:to>
                                        <p:strVal val="visible"/>
                                      </p:to>
                                    </p:set>
                                    <p:anim calcmode="lin" valueType="num">
                                      <p:cBhvr additive="base">
                                        <p:cTn dur="1000"/>
                                        <p:tgtEl>
                                          <p:spTgt spid="30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03"/>
                                        </p:tgtEl>
                                        <p:attrNameLst>
                                          <p:attrName>style.visibility</p:attrName>
                                        </p:attrNameLst>
                                      </p:cBhvr>
                                      <p:to>
                                        <p:strVal val="visible"/>
                                      </p:to>
                                    </p:set>
                                    <p:anim calcmode="lin" valueType="num">
                                      <p:cBhvr additive="base">
                                        <p:cTn dur="1000"/>
                                        <p:tgtEl>
                                          <p:spTgt spid="30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9"/>
          <p:cNvSpPr txBox="1"/>
          <p:nvPr>
            <p:ph type="title"/>
          </p:nvPr>
        </p:nvSpPr>
        <p:spPr>
          <a:xfrm>
            <a:off x="581100" y="249475"/>
            <a:ext cx="7878300" cy="63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origins of Vampires</a:t>
            </a:r>
            <a:endParaRPr/>
          </a:p>
        </p:txBody>
      </p:sp>
      <p:sp>
        <p:nvSpPr>
          <p:cNvPr id="309" name="Google Shape;309;p39"/>
          <p:cNvSpPr txBox="1"/>
          <p:nvPr/>
        </p:nvSpPr>
        <p:spPr>
          <a:xfrm>
            <a:off x="384275" y="1104150"/>
            <a:ext cx="8297400" cy="831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chemeClr val="lt1"/>
                </a:solidFill>
                <a:latin typeface="Darker Grotesque SemiBold"/>
                <a:ea typeface="Darker Grotesque SemiBold"/>
                <a:cs typeface="Darker Grotesque SemiBold"/>
                <a:sym typeface="Darker Grotesque SemiBold"/>
              </a:rPr>
              <a:t>The first mention of the term vampire and the phenomenon called vampirism in general </a:t>
            </a:r>
            <a:r>
              <a:rPr lang="en">
                <a:solidFill>
                  <a:schemeClr val="lt1"/>
                </a:solidFill>
                <a:latin typeface="Darker Grotesque SemiBold"/>
                <a:ea typeface="Darker Grotesque SemiBold"/>
                <a:cs typeface="Darker Grotesque SemiBold"/>
                <a:sym typeface="Darker Grotesque SemiBold"/>
              </a:rPr>
              <a:t>happened</a:t>
            </a:r>
            <a:r>
              <a:rPr lang="en">
                <a:solidFill>
                  <a:schemeClr val="lt1"/>
                </a:solidFill>
                <a:latin typeface="Darker Grotesque SemiBold"/>
                <a:ea typeface="Darker Grotesque SemiBold"/>
                <a:cs typeface="Darker Grotesque SemiBold"/>
                <a:sym typeface="Darker Grotesque SemiBold"/>
              </a:rPr>
              <a:t> in 1725 on the territory of Serbia. Then, a resident of village of Kisiljevo, Petar Blagojević, passed away and shortly after his death, many strange deaths began to occur in the village.</a:t>
            </a:r>
            <a:endParaRPr>
              <a:solidFill>
                <a:schemeClr val="lt1"/>
              </a:solidFill>
              <a:latin typeface="Darker Grotesque SemiBold"/>
              <a:ea typeface="Darker Grotesque SemiBold"/>
              <a:cs typeface="Darker Grotesque SemiBold"/>
              <a:sym typeface="Darker Grotesque SemiBold"/>
            </a:endParaRPr>
          </a:p>
        </p:txBody>
      </p:sp>
      <p:sp>
        <p:nvSpPr>
          <p:cNvPr id="310" name="Google Shape;310;p39"/>
          <p:cNvSpPr txBox="1"/>
          <p:nvPr/>
        </p:nvSpPr>
        <p:spPr>
          <a:xfrm>
            <a:off x="384275" y="1843150"/>
            <a:ext cx="57933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chemeClr val="lt1"/>
                </a:solidFill>
                <a:latin typeface="Darker Grotesque SemiBold"/>
                <a:ea typeface="Darker Grotesque SemiBold"/>
                <a:cs typeface="Darker Grotesque SemiBold"/>
                <a:sym typeface="Darker Grotesque SemiBold"/>
              </a:rPr>
              <a:t>The victims would wake up very weak in the morning, pale, with two wounds on their necks that looked like human canine bites, and all of the victims claimed that the deceased Petar Blagojević came to them in a dream and suffocated them. They died within two hours of waking up.</a:t>
            </a:r>
            <a:endParaRPr>
              <a:solidFill>
                <a:schemeClr val="lt1"/>
              </a:solidFill>
              <a:latin typeface="Darker Grotesque SemiBold"/>
              <a:ea typeface="Darker Grotesque SemiBold"/>
              <a:cs typeface="Darker Grotesque SemiBold"/>
              <a:sym typeface="Darker Grotesque SemiBold"/>
            </a:endParaRPr>
          </a:p>
        </p:txBody>
      </p:sp>
      <p:sp>
        <p:nvSpPr>
          <p:cNvPr id="311" name="Google Shape;311;p39"/>
          <p:cNvSpPr txBox="1"/>
          <p:nvPr/>
        </p:nvSpPr>
        <p:spPr>
          <a:xfrm>
            <a:off x="384175" y="2821425"/>
            <a:ext cx="5704500" cy="615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chemeClr val="lt1"/>
                </a:solidFill>
                <a:latin typeface="Darker Grotesque SemiBold"/>
                <a:ea typeface="Darker Grotesque SemiBold"/>
                <a:cs typeface="Darker Grotesque SemiBold"/>
                <a:sym typeface="Darker Grotesque SemiBold"/>
              </a:rPr>
              <a:t>Residents of Kisiljevo decided to exhume the body of Petar Blagojević and to stab a hawthorn stake in his heart, according to the old Serbian belief.</a:t>
            </a:r>
            <a:endParaRPr>
              <a:solidFill>
                <a:schemeClr val="lt1"/>
              </a:solidFill>
              <a:latin typeface="Darker Grotesque SemiBold"/>
              <a:ea typeface="Darker Grotesque SemiBold"/>
              <a:cs typeface="Darker Grotesque SemiBold"/>
              <a:sym typeface="Darker Grotesque SemiBold"/>
            </a:endParaRPr>
          </a:p>
        </p:txBody>
      </p:sp>
      <p:sp>
        <p:nvSpPr>
          <p:cNvPr id="312" name="Google Shape;312;p39"/>
          <p:cNvSpPr txBox="1"/>
          <p:nvPr/>
        </p:nvSpPr>
        <p:spPr>
          <a:xfrm>
            <a:off x="384175" y="3375900"/>
            <a:ext cx="5704500" cy="1262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chemeClr val="lt1"/>
                </a:solidFill>
                <a:latin typeface="Darker Grotesque SemiBold"/>
                <a:ea typeface="Darker Grotesque SemiBold"/>
                <a:cs typeface="Darker Grotesque SemiBold"/>
                <a:sym typeface="Darker Grotesque SemiBold"/>
              </a:rPr>
              <a:t>When they exhumed the body, they </a:t>
            </a:r>
            <a:r>
              <a:rPr lang="en">
                <a:solidFill>
                  <a:schemeClr val="lt1"/>
                </a:solidFill>
                <a:latin typeface="Darker Grotesque SemiBold"/>
                <a:ea typeface="Darker Grotesque SemiBold"/>
                <a:cs typeface="Darker Grotesque SemiBold"/>
                <a:sym typeface="Darker Grotesque SemiBold"/>
              </a:rPr>
              <a:t>noticed that there wasn’t an unpleasant odor specific to the dead bodies, the body looked like it was buried yesterday and not two weeks ago. His hair, nails and facial hair continued to grow, and in the his mouth they saw fresh blood thought to have belonged to one of his victims. After they stabbed him with a stake, strange deaths stopped happening.</a:t>
            </a:r>
            <a:endParaRPr>
              <a:solidFill>
                <a:schemeClr val="lt1"/>
              </a:solidFill>
              <a:latin typeface="Darker Grotesque SemiBold"/>
              <a:ea typeface="Darker Grotesque SemiBold"/>
              <a:cs typeface="Darker Grotesque SemiBold"/>
              <a:sym typeface="Darker Grotesque SemiBold"/>
            </a:endParaRPr>
          </a:p>
        </p:txBody>
      </p:sp>
      <p:pic>
        <p:nvPicPr>
          <p:cNvPr id="313" name="Google Shape;313;p39"/>
          <p:cNvPicPr preferRelativeResize="0"/>
          <p:nvPr/>
        </p:nvPicPr>
        <p:blipFill>
          <a:blip r:embed="rId3">
            <a:alphaModFix/>
          </a:blip>
          <a:stretch>
            <a:fillRect/>
          </a:stretch>
        </p:blipFill>
        <p:spPr>
          <a:xfrm>
            <a:off x="6278625" y="1788100"/>
            <a:ext cx="2287924" cy="2933775"/>
          </a:xfrm>
          <a:prstGeom prst="rect">
            <a:avLst/>
          </a:prstGeom>
          <a:noFill/>
          <a:ln cap="flat" cmpd="sng" w="38100">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309"/>
                                        </p:tgtEl>
                                        <p:attrNameLst>
                                          <p:attrName>style.visibility</p:attrName>
                                        </p:attrNameLst>
                                      </p:cBhvr>
                                      <p:to>
                                        <p:strVal val="visible"/>
                                      </p:to>
                                    </p:set>
                                    <p:anim calcmode="lin" valueType="num">
                                      <p:cBhvr additive="base">
                                        <p:cTn dur="1000"/>
                                        <p:tgtEl>
                                          <p:spTgt spid="309"/>
                                        </p:tgtEl>
                                        <p:attrNameLst>
                                          <p:attrName>ppt_x</p:attrName>
                                        </p:attrNameLst>
                                      </p:cBhvr>
                                      <p:tavLst>
                                        <p:tav fmla="" tm="0">
                                          <p:val>
                                            <p:strVal val="#ppt_x-1"/>
                                          </p:val>
                                        </p:tav>
                                        <p:tav fmla="" tm="100000">
                                          <p:val>
                                            <p:strVal val="#ppt_x"/>
                                          </p:val>
                                        </p:tav>
                                      </p:tavLst>
                                    </p:anim>
                                  </p:childTnLst>
                                </p:cTn>
                              </p:par>
                              <p:par>
                                <p:cTn fill="hold" nodeType="withEffect" presetClass="entr" presetID="23" presetSubtype="16">
                                  <p:stCondLst>
                                    <p:cond delay="0"/>
                                  </p:stCondLst>
                                  <p:childTnLst>
                                    <p:set>
                                      <p:cBhvr>
                                        <p:cTn dur="1" fill="hold">
                                          <p:stCondLst>
                                            <p:cond delay="0"/>
                                          </p:stCondLst>
                                        </p:cTn>
                                        <p:tgtEl>
                                          <p:spTgt spid="313"/>
                                        </p:tgtEl>
                                        <p:attrNameLst>
                                          <p:attrName>style.visibility</p:attrName>
                                        </p:attrNameLst>
                                      </p:cBhvr>
                                      <p:to>
                                        <p:strVal val="visible"/>
                                      </p:to>
                                    </p:set>
                                    <p:anim calcmode="lin" valueType="num">
                                      <p:cBhvr additive="base">
                                        <p:cTn dur="1000"/>
                                        <p:tgtEl>
                                          <p:spTgt spid="313"/>
                                        </p:tgtEl>
                                        <p:attrNameLst>
                                          <p:attrName>ppt_w</p:attrName>
                                        </p:attrNameLst>
                                      </p:cBhvr>
                                      <p:tavLst>
                                        <p:tav fmla="" tm="0">
                                          <p:val>
                                            <p:strVal val="0"/>
                                          </p:val>
                                        </p:tav>
                                        <p:tav fmla="" tm="100000">
                                          <p:val>
                                            <p:strVal val="#ppt_w"/>
                                          </p:val>
                                        </p:tav>
                                      </p:tavLst>
                                    </p:anim>
                                    <p:anim calcmode="lin" valueType="num">
                                      <p:cBhvr additive="base">
                                        <p:cTn dur="1000"/>
                                        <p:tgtEl>
                                          <p:spTgt spid="31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1000"/>
                                        <p:tgtEl>
                                          <p:spTgt spid="31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11"/>
                                        </p:tgtEl>
                                        <p:attrNameLst>
                                          <p:attrName>style.visibility</p:attrName>
                                        </p:attrNameLst>
                                      </p:cBhvr>
                                      <p:to>
                                        <p:strVal val="visible"/>
                                      </p:to>
                                    </p:set>
                                    <p:anim calcmode="lin" valueType="num">
                                      <p:cBhvr additive="base">
                                        <p:cTn dur="1000"/>
                                        <p:tgtEl>
                                          <p:spTgt spid="31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12"/>
                                        </p:tgtEl>
                                        <p:attrNameLst>
                                          <p:attrName>style.visibility</p:attrName>
                                        </p:attrNameLst>
                                      </p:cBhvr>
                                      <p:to>
                                        <p:strVal val="visible"/>
                                      </p:to>
                                    </p:set>
                                    <p:anim calcmode="lin" valueType="num">
                                      <p:cBhvr additive="base">
                                        <p:cTn dur="1000"/>
                                        <p:tgtEl>
                                          <p:spTgt spid="31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17" name="Shape 317"/>
        <p:cNvGrpSpPr/>
        <p:nvPr/>
      </p:nvGrpSpPr>
      <p:grpSpPr>
        <a:xfrm>
          <a:off x="0" y="0"/>
          <a:ext cx="0" cy="0"/>
          <a:chOff x="0" y="0"/>
          <a:chExt cx="0" cy="0"/>
        </a:xfrm>
      </p:grpSpPr>
      <p:sp>
        <p:nvSpPr>
          <p:cNvPr id="318" name="Google Shape;318;p40"/>
          <p:cNvSpPr txBox="1"/>
          <p:nvPr>
            <p:ph idx="6" type="title"/>
          </p:nvPr>
        </p:nvSpPr>
        <p:spPr>
          <a:xfrm>
            <a:off x="594250" y="244200"/>
            <a:ext cx="7878300" cy="630300"/>
          </a:xfrm>
          <a:prstGeom prst="rect">
            <a:avLst/>
          </a:prstGeom>
          <a:noFill/>
          <a:ln>
            <a:noFill/>
          </a:ln>
        </p:spPr>
        <p:txBody>
          <a:bodyPr anchor="t" anchorCtr="0" bIns="91425" lIns="91425" rIns="91425" spcFirstLastPara="1" tIns="91425" wrap="square">
            <a:noAutofit/>
          </a:bodyPr>
          <a:lstStyle/>
          <a:p>
            <a:pPr algn="l" indent="0" lvl="0" marL="0" rtl="0">
              <a:lnSpc>
                <a:spcPct val="100000"/>
              </a:lnSpc>
              <a:spcBef>
                <a:spcPts val="0"/>
              </a:spcBef>
              <a:spcAft>
                <a:spcPts val="0"/>
              </a:spcAft>
              <a:buSzPts val="4000"/>
              <a:buNone/>
            </a:pPr>
            <a:r>
              <a:t/>
            </a:r>
            <a:endParaRPr>
              <a:solidFill>
                <a:schemeClr val="dk1"/>
              </a:solidFill>
              <a:highlight>
                <a:schemeClr val="dk2"/>
              </a:highlight>
            </a:endParaRPr>
          </a:p>
          <a:p>
            <a:pPr algn="l" indent="0" lvl="0" marL="0" rtl="0">
              <a:lnSpc>
                <a:spcPct val="100000"/>
              </a:lnSpc>
              <a:spcBef>
                <a:spcPts val="0"/>
              </a:spcBef>
              <a:spcAft>
                <a:spcPts val="0"/>
              </a:spcAft>
              <a:buSzPts val="4000"/>
              <a:buNone/>
            </a:pPr>
            <a:r>
              <a:t/>
            </a:r>
            <a:endParaRPr/>
          </a:p>
        </p:txBody>
      </p:sp>
      <p:sp>
        <p:nvSpPr>
          <p:cNvPr id="319" name="Google Shape;319;p40"/>
          <p:cNvSpPr txBox="1"/>
          <p:nvPr>
            <p:ph idx="12" type="sldNum"/>
          </p:nvPr>
        </p:nvSpPr>
        <p:spPr>
          <a:xfrm>
            <a:off x="7914159" y="2326751"/>
            <a:ext cx="548700" cy="393600"/>
          </a:xfrm>
          <a:prstGeom prst="rect">
            <a:avLst/>
          </a:prstGeom>
          <a:noFill/>
          <a:ln>
            <a:noFill/>
          </a:ln>
        </p:spPr>
        <p:txBody>
          <a:bodyPr anchor="ctr" anchorCtr="0" bIns="91425" lIns="91425" rIns="91425" spcFirstLastPara="1" tIns="91425" wrap="square">
            <a:noAutofit/>
          </a:bodyPr>
          <a:lstStyle/>
          <a:p>
            <a:pPr algn="l" indent="0" lvl="0" marL="0" marR="0" rtl="0">
              <a:lnSpc>
                <a:spcPct val="100000"/>
              </a:lnSpc>
              <a:spcBef>
                <a:spcPts val="0"/>
              </a:spcBef>
              <a:spcAft>
                <a:spcPts val="0"/>
              </a:spcAft>
              <a:buClr>
                <a:srgbClr val="000000"/>
              </a:buClr>
              <a:buSzPts val="1400"/>
              <a:buFont typeface="Arial"/>
              <a:buNone/>
            </a:pPr>
            <a:fld id="{00000000-1234-1234-1234-123412341234}" type="slidenum">
              <a:rPr b="0" cap="none" i="0" lang="en" strike="noStrike" sz="1400" u="none">
                <a:solidFill>
                  <a:srgbClr val="000000"/>
                </a:solidFill>
                <a:latin typeface="Arial"/>
                <a:ea typeface="Arial"/>
                <a:cs typeface="Arial"/>
                <a:sym typeface="Arial"/>
              </a:rPr>
              <a:t>‹#›</a:t>
            </a:fld>
            <a:endParaRPr b="0" cap="none" i="0" strike="noStrike" sz="1400" u="none">
              <a:solidFill>
                <a:srgbClr val="000000"/>
              </a:solidFill>
              <a:latin typeface="Arial"/>
              <a:ea typeface="Arial"/>
              <a:cs typeface="Arial"/>
              <a:sym typeface="Arial"/>
            </a:endParaRPr>
          </a:p>
        </p:txBody>
      </p:sp>
      <p:sp>
        <p:nvSpPr>
          <p:cNvPr id="320" name="Google Shape;320;p40"/>
          <p:cNvSpPr txBox="1"/>
          <p:nvPr/>
        </p:nvSpPr>
        <p:spPr>
          <a:xfrm>
            <a:off x="536925" y="315300"/>
            <a:ext cx="8193900" cy="631200"/>
          </a:xfrm>
          <a:prstGeom prst="rect">
            <a:avLst/>
          </a:prstGeom>
          <a:noFill/>
          <a:ln>
            <a:noFill/>
          </a:ln>
        </p:spPr>
        <p:txBody>
          <a:bodyPr anchor="t" anchorCtr="0" bIns="91425" lIns="91425" rIns="91425" spcFirstLastPara="1" tIns="91425" wrap="square">
            <a:spAutoFit/>
          </a:bodyPr>
          <a:lstStyle/>
          <a:p>
            <a:pPr algn="ctr" indent="0" lvl="0" marL="0" rtl="0">
              <a:spcBef>
                <a:spcPts val="0"/>
              </a:spcBef>
              <a:spcAft>
                <a:spcPts val="0"/>
              </a:spcAft>
              <a:buNone/>
            </a:pPr>
            <a:r>
              <a:rPr b="1" lang="en" sz="2900">
                <a:solidFill>
                  <a:srgbClr val="FFFFFF"/>
                </a:solidFill>
                <a:latin typeface="Darker Grotesque"/>
                <a:ea typeface="Darker Grotesque"/>
                <a:cs typeface="Darker Grotesque"/>
                <a:sym typeface="Darker Grotesque"/>
              </a:rPr>
              <a:t>Vampires in Literature and Cinematography - examples</a:t>
            </a:r>
            <a:endParaRPr b="1" sz="2900">
              <a:solidFill>
                <a:srgbClr val="FFFFFF"/>
              </a:solidFill>
              <a:latin typeface="Darker Grotesque"/>
              <a:ea typeface="Darker Grotesque"/>
              <a:cs typeface="Darker Grotesque"/>
              <a:sym typeface="Darker Grotesque"/>
            </a:endParaRPr>
          </a:p>
        </p:txBody>
      </p:sp>
      <p:pic>
        <p:nvPicPr>
          <p:cNvPr id="321" name="Google Shape;321;p40"/>
          <p:cNvPicPr preferRelativeResize="0"/>
          <p:nvPr/>
        </p:nvPicPr>
        <p:blipFill rotWithShape="1">
          <a:blip r:embed="rId3">
            <a:alphaModFix/>
          </a:blip>
          <a:srcRect b="0" l="0" r="0" t="0"/>
          <a:stretch/>
        </p:blipFill>
        <p:spPr>
          <a:xfrm>
            <a:off x="3153075" y="1097175"/>
            <a:ext cx="2855876" cy="3781750"/>
          </a:xfrm>
          <a:prstGeom prst="rect">
            <a:avLst/>
          </a:prstGeom>
          <a:noFill/>
          <a:ln cap="flat" cmpd="sng" w="38100">
            <a:solidFill>
              <a:schemeClr val="dk2"/>
            </a:solidFill>
            <a:prstDash val="solid"/>
            <a:round/>
            <a:headEnd len="sm" type="none" w="sm"/>
            <a:tailEnd len="sm" type="none" w="sm"/>
          </a:ln>
        </p:spPr>
      </p:pic>
      <p:pic>
        <p:nvPicPr>
          <p:cNvPr id="322" name="Google Shape;322;p40"/>
          <p:cNvPicPr preferRelativeResize="0"/>
          <p:nvPr/>
        </p:nvPicPr>
        <p:blipFill>
          <a:blip r:embed="rId4">
            <a:alphaModFix/>
          </a:blip>
          <a:stretch>
            <a:fillRect/>
          </a:stretch>
        </p:blipFill>
        <p:spPr>
          <a:xfrm>
            <a:off x="1237250" y="1097175"/>
            <a:ext cx="941551" cy="1668500"/>
          </a:xfrm>
          <a:prstGeom prst="rect">
            <a:avLst/>
          </a:prstGeom>
          <a:noFill/>
          <a:ln cap="flat" cmpd="sng" w="38100">
            <a:solidFill>
              <a:schemeClr val="dk2"/>
            </a:solidFill>
            <a:prstDash val="solid"/>
            <a:round/>
            <a:headEnd len="sm" type="none" w="sm"/>
            <a:tailEnd len="sm" type="none" w="sm"/>
          </a:ln>
        </p:spPr>
      </p:pic>
      <p:pic>
        <p:nvPicPr>
          <p:cNvPr id="323" name="Google Shape;323;p40"/>
          <p:cNvPicPr preferRelativeResize="0"/>
          <p:nvPr/>
        </p:nvPicPr>
        <p:blipFill>
          <a:blip r:embed="rId5">
            <a:alphaModFix/>
          </a:blip>
          <a:stretch>
            <a:fillRect/>
          </a:stretch>
        </p:blipFill>
        <p:spPr>
          <a:xfrm>
            <a:off x="2178800" y="1097175"/>
            <a:ext cx="941550" cy="1668500"/>
          </a:xfrm>
          <a:prstGeom prst="rect">
            <a:avLst/>
          </a:prstGeom>
          <a:noFill/>
          <a:ln cap="flat" cmpd="sng" w="38100">
            <a:solidFill>
              <a:schemeClr val="dk2"/>
            </a:solidFill>
            <a:prstDash val="solid"/>
            <a:round/>
            <a:headEnd len="sm" type="none" w="sm"/>
            <a:tailEnd len="sm" type="none" w="sm"/>
          </a:ln>
        </p:spPr>
      </p:pic>
      <p:pic>
        <p:nvPicPr>
          <p:cNvPr id="324" name="Google Shape;324;p40"/>
          <p:cNvPicPr preferRelativeResize="0"/>
          <p:nvPr/>
        </p:nvPicPr>
        <p:blipFill>
          <a:blip r:embed="rId6">
            <a:alphaModFix/>
          </a:blip>
          <a:stretch>
            <a:fillRect/>
          </a:stretch>
        </p:blipFill>
        <p:spPr>
          <a:xfrm>
            <a:off x="284700" y="1097175"/>
            <a:ext cx="941550" cy="1668501"/>
          </a:xfrm>
          <a:prstGeom prst="rect">
            <a:avLst/>
          </a:prstGeom>
          <a:noFill/>
          <a:ln cap="flat" cmpd="sng" w="38100">
            <a:solidFill>
              <a:schemeClr val="dk2"/>
            </a:solidFill>
            <a:prstDash val="solid"/>
            <a:round/>
            <a:headEnd len="sm" type="none" w="sm"/>
            <a:tailEnd len="sm" type="none" w="sm"/>
          </a:ln>
        </p:spPr>
      </p:pic>
      <p:pic>
        <p:nvPicPr>
          <p:cNvPr id="325" name="Google Shape;325;p40"/>
          <p:cNvPicPr preferRelativeResize="0"/>
          <p:nvPr/>
        </p:nvPicPr>
        <p:blipFill>
          <a:blip r:embed="rId7">
            <a:alphaModFix/>
          </a:blip>
          <a:stretch>
            <a:fillRect/>
          </a:stretch>
        </p:blipFill>
        <p:spPr>
          <a:xfrm>
            <a:off x="6061700" y="2810800"/>
            <a:ext cx="1362846" cy="2068123"/>
          </a:xfrm>
          <a:prstGeom prst="rect">
            <a:avLst/>
          </a:prstGeom>
          <a:noFill/>
          <a:ln cap="flat" cmpd="sng" w="38100">
            <a:solidFill>
              <a:schemeClr val="dk2"/>
            </a:solidFill>
            <a:prstDash val="solid"/>
            <a:round/>
            <a:headEnd len="sm" type="none" w="sm"/>
            <a:tailEnd len="sm" type="none" w="sm"/>
          </a:ln>
        </p:spPr>
      </p:pic>
      <p:pic>
        <p:nvPicPr>
          <p:cNvPr id="326" name="Google Shape;326;p40"/>
          <p:cNvPicPr preferRelativeResize="0"/>
          <p:nvPr/>
        </p:nvPicPr>
        <p:blipFill>
          <a:blip r:embed="rId8">
            <a:alphaModFix/>
          </a:blip>
          <a:stretch>
            <a:fillRect/>
          </a:stretch>
        </p:blipFill>
        <p:spPr>
          <a:xfrm>
            <a:off x="7477300" y="2810800"/>
            <a:ext cx="1362849" cy="2068127"/>
          </a:xfrm>
          <a:prstGeom prst="rect">
            <a:avLst/>
          </a:prstGeom>
          <a:noFill/>
          <a:ln cap="flat" cmpd="sng" w="38100">
            <a:solidFill>
              <a:schemeClr val="dk2"/>
            </a:solidFill>
            <a:prstDash val="solid"/>
            <a:round/>
            <a:headEnd len="sm" type="none" w="sm"/>
            <a:tailEnd len="sm" type="none" w="sm"/>
          </a:ln>
        </p:spPr>
      </p:pic>
      <p:pic>
        <p:nvPicPr>
          <p:cNvPr id="327" name="Google Shape;327;p40"/>
          <p:cNvPicPr preferRelativeResize="0"/>
          <p:nvPr/>
        </p:nvPicPr>
        <p:blipFill>
          <a:blip r:embed="rId9">
            <a:alphaModFix/>
          </a:blip>
          <a:stretch>
            <a:fillRect/>
          </a:stretch>
        </p:blipFill>
        <p:spPr>
          <a:xfrm>
            <a:off x="284700" y="2810800"/>
            <a:ext cx="1362850" cy="2057701"/>
          </a:xfrm>
          <a:prstGeom prst="rect">
            <a:avLst/>
          </a:prstGeom>
          <a:noFill/>
          <a:ln cap="flat" cmpd="sng" w="38100">
            <a:solidFill>
              <a:schemeClr val="dk2"/>
            </a:solidFill>
            <a:prstDash val="solid"/>
            <a:round/>
            <a:headEnd len="sm" type="none" w="sm"/>
            <a:tailEnd len="sm" type="none" w="sm"/>
          </a:ln>
        </p:spPr>
      </p:pic>
      <p:pic>
        <p:nvPicPr>
          <p:cNvPr id="328" name="Google Shape;328;p40"/>
          <p:cNvPicPr preferRelativeResize="0"/>
          <p:nvPr/>
        </p:nvPicPr>
        <p:blipFill rotWithShape="1">
          <a:blip r:embed="rId10">
            <a:alphaModFix/>
          </a:blip>
          <a:srcRect b="-18"/>
          <a:stretch/>
        </p:blipFill>
        <p:spPr>
          <a:xfrm>
            <a:off x="1697350" y="2810800"/>
            <a:ext cx="1405924" cy="2057698"/>
          </a:xfrm>
          <a:prstGeom prst="rect">
            <a:avLst/>
          </a:prstGeom>
          <a:noFill/>
          <a:ln cap="flat" cmpd="sng" w="38100">
            <a:solidFill>
              <a:schemeClr val="dk2"/>
            </a:solidFill>
            <a:prstDash val="solid"/>
            <a:round/>
            <a:headEnd len="sm" type="none" w="sm"/>
            <a:tailEnd len="sm" type="none" w="sm"/>
          </a:ln>
        </p:spPr>
      </p:pic>
      <p:pic>
        <p:nvPicPr>
          <p:cNvPr id="329" name="Google Shape;329;p40"/>
          <p:cNvPicPr preferRelativeResize="0"/>
          <p:nvPr/>
        </p:nvPicPr>
        <p:blipFill>
          <a:blip r:embed="rId11">
            <a:alphaModFix/>
          </a:blip>
          <a:stretch>
            <a:fillRect/>
          </a:stretch>
        </p:blipFill>
        <p:spPr>
          <a:xfrm>
            <a:off x="6061700" y="1097176"/>
            <a:ext cx="2782500" cy="1668500"/>
          </a:xfrm>
          <a:prstGeom prst="rect">
            <a:avLst/>
          </a:prstGeom>
          <a:noFill/>
          <a:ln cap="flat" cmpd="sng" w="38100">
            <a:solidFill>
              <a:schemeClr val="dk2"/>
            </a:solidFill>
            <a:prstDash val="solid"/>
            <a:round/>
            <a:headEnd len="sm" type="none" w="sm"/>
            <a:tailEnd len="sm" type="none" w="sm"/>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27"/>
                                        </p:tgtEl>
                                        <p:attrNameLst>
                                          <p:attrName>style.visibility</p:attrName>
                                        </p:attrNameLst>
                                      </p:cBhvr>
                                      <p:to>
                                        <p:strVal val="visible"/>
                                      </p:to>
                                    </p:set>
                                    <p:anim calcmode="lin" valueType="num">
                                      <p:cBhvr additive="base">
                                        <p:cTn dur="1000"/>
                                        <p:tgtEl>
                                          <p:spTgt spid="327"/>
                                        </p:tgtEl>
                                        <p:attrNameLst>
                                          <p:attrName>ppt_w</p:attrName>
                                        </p:attrNameLst>
                                      </p:cBhvr>
                                      <p:tavLst>
                                        <p:tav fmla="" tm="0">
                                          <p:val>
                                            <p:strVal val="0"/>
                                          </p:val>
                                        </p:tav>
                                        <p:tav fmla="" tm="100000">
                                          <p:val>
                                            <p:strVal val="#ppt_w"/>
                                          </p:val>
                                        </p:tav>
                                      </p:tavLst>
                                    </p:anim>
                                    <p:anim calcmode="lin" valueType="num">
                                      <p:cBhvr additive="base">
                                        <p:cTn dur="1000"/>
                                        <p:tgtEl>
                                          <p:spTgt spid="32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22"/>
                                        </p:tgtEl>
                                        <p:attrNameLst>
                                          <p:attrName>style.visibility</p:attrName>
                                        </p:attrNameLst>
                                      </p:cBhvr>
                                      <p:to>
                                        <p:strVal val="visible"/>
                                      </p:to>
                                    </p:set>
                                    <p:anim calcmode="lin" valueType="num">
                                      <p:cBhvr additive="base">
                                        <p:cTn dur="1000"/>
                                        <p:tgtEl>
                                          <p:spTgt spid="322"/>
                                        </p:tgtEl>
                                        <p:attrNameLst>
                                          <p:attrName>ppt_w</p:attrName>
                                        </p:attrNameLst>
                                      </p:cBhvr>
                                      <p:tavLst>
                                        <p:tav fmla="" tm="0">
                                          <p:val>
                                            <p:strVal val="0"/>
                                          </p:val>
                                        </p:tav>
                                        <p:tav fmla="" tm="100000">
                                          <p:val>
                                            <p:strVal val="#ppt_w"/>
                                          </p:val>
                                        </p:tav>
                                      </p:tavLst>
                                    </p:anim>
                                    <p:anim calcmode="lin" valueType="num">
                                      <p:cBhvr additive="base">
                                        <p:cTn dur="1000"/>
                                        <p:tgtEl>
                                          <p:spTgt spid="32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26"/>
                                        </p:tgtEl>
                                        <p:attrNameLst>
                                          <p:attrName>style.visibility</p:attrName>
                                        </p:attrNameLst>
                                      </p:cBhvr>
                                      <p:to>
                                        <p:strVal val="visible"/>
                                      </p:to>
                                    </p:set>
                                    <p:anim calcmode="lin" valueType="num">
                                      <p:cBhvr additive="base">
                                        <p:cTn dur="1000"/>
                                        <p:tgtEl>
                                          <p:spTgt spid="326"/>
                                        </p:tgtEl>
                                        <p:attrNameLst>
                                          <p:attrName>ppt_w</p:attrName>
                                        </p:attrNameLst>
                                      </p:cBhvr>
                                      <p:tavLst>
                                        <p:tav fmla="" tm="0">
                                          <p:val>
                                            <p:strVal val="0"/>
                                          </p:val>
                                        </p:tav>
                                        <p:tav fmla="" tm="100000">
                                          <p:val>
                                            <p:strVal val="#ppt_w"/>
                                          </p:val>
                                        </p:tav>
                                      </p:tavLst>
                                    </p:anim>
                                    <p:anim calcmode="lin" valueType="num">
                                      <p:cBhvr additive="base">
                                        <p:cTn dur="1000"/>
                                        <p:tgtEl>
                                          <p:spTgt spid="32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24"/>
                                        </p:tgtEl>
                                        <p:attrNameLst>
                                          <p:attrName>style.visibility</p:attrName>
                                        </p:attrNameLst>
                                      </p:cBhvr>
                                      <p:to>
                                        <p:strVal val="visible"/>
                                      </p:to>
                                    </p:set>
                                    <p:anim calcmode="lin" valueType="num">
                                      <p:cBhvr additive="base">
                                        <p:cTn dur="1000"/>
                                        <p:tgtEl>
                                          <p:spTgt spid="324"/>
                                        </p:tgtEl>
                                        <p:attrNameLst>
                                          <p:attrName>ppt_w</p:attrName>
                                        </p:attrNameLst>
                                      </p:cBhvr>
                                      <p:tavLst>
                                        <p:tav fmla="" tm="0">
                                          <p:val>
                                            <p:strVal val="0"/>
                                          </p:val>
                                        </p:tav>
                                        <p:tav fmla="" tm="100000">
                                          <p:val>
                                            <p:strVal val="#ppt_w"/>
                                          </p:val>
                                        </p:tav>
                                      </p:tavLst>
                                    </p:anim>
                                    <p:anim calcmode="lin" valueType="num">
                                      <p:cBhvr additive="base">
                                        <p:cTn dur="1000"/>
                                        <p:tgtEl>
                                          <p:spTgt spid="32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29"/>
                                        </p:tgtEl>
                                        <p:attrNameLst>
                                          <p:attrName>style.visibility</p:attrName>
                                        </p:attrNameLst>
                                      </p:cBhvr>
                                      <p:to>
                                        <p:strVal val="visible"/>
                                      </p:to>
                                    </p:set>
                                    <p:anim calcmode="lin" valueType="num">
                                      <p:cBhvr additive="base">
                                        <p:cTn dur="1000"/>
                                        <p:tgtEl>
                                          <p:spTgt spid="329"/>
                                        </p:tgtEl>
                                        <p:attrNameLst>
                                          <p:attrName>ppt_w</p:attrName>
                                        </p:attrNameLst>
                                      </p:cBhvr>
                                      <p:tavLst>
                                        <p:tav fmla="" tm="0">
                                          <p:val>
                                            <p:strVal val="0"/>
                                          </p:val>
                                        </p:tav>
                                        <p:tav fmla="" tm="100000">
                                          <p:val>
                                            <p:strVal val="#ppt_w"/>
                                          </p:val>
                                        </p:tav>
                                      </p:tavLst>
                                    </p:anim>
                                    <p:anim calcmode="lin" valueType="num">
                                      <p:cBhvr additive="base">
                                        <p:cTn dur="1000"/>
                                        <p:tgtEl>
                                          <p:spTgt spid="32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28"/>
                                        </p:tgtEl>
                                        <p:attrNameLst>
                                          <p:attrName>style.visibility</p:attrName>
                                        </p:attrNameLst>
                                      </p:cBhvr>
                                      <p:to>
                                        <p:strVal val="visible"/>
                                      </p:to>
                                    </p:set>
                                    <p:anim calcmode="lin" valueType="num">
                                      <p:cBhvr additive="base">
                                        <p:cTn dur="1000"/>
                                        <p:tgtEl>
                                          <p:spTgt spid="328"/>
                                        </p:tgtEl>
                                        <p:attrNameLst>
                                          <p:attrName>ppt_w</p:attrName>
                                        </p:attrNameLst>
                                      </p:cBhvr>
                                      <p:tavLst>
                                        <p:tav fmla="" tm="0">
                                          <p:val>
                                            <p:strVal val="0"/>
                                          </p:val>
                                        </p:tav>
                                        <p:tav fmla="" tm="100000">
                                          <p:val>
                                            <p:strVal val="#ppt_w"/>
                                          </p:val>
                                        </p:tav>
                                      </p:tavLst>
                                    </p:anim>
                                    <p:anim calcmode="lin" valueType="num">
                                      <p:cBhvr additive="base">
                                        <p:cTn dur="1000"/>
                                        <p:tgtEl>
                                          <p:spTgt spid="32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25"/>
                                        </p:tgtEl>
                                        <p:attrNameLst>
                                          <p:attrName>style.visibility</p:attrName>
                                        </p:attrNameLst>
                                      </p:cBhvr>
                                      <p:to>
                                        <p:strVal val="visible"/>
                                      </p:to>
                                    </p:set>
                                    <p:anim calcmode="lin" valueType="num">
                                      <p:cBhvr additive="base">
                                        <p:cTn dur="1000"/>
                                        <p:tgtEl>
                                          <p:spTgt spid="325"/>
                                        </p:tgtEl>
                                        <p:attrNameLst>
                                          <p:attrName>ppt_w</p:attrName>
                                        </p:attrNameLst>
                                      </p:cBhvr>
                                      <p:tavLst>
                                        <p:tav fmla="" tm="0">
                                          <p:val>
                                            <p:strVal val="0"/>
                                          </p:val>
                                        </p:tav>
                                        <p:tav fmla="" tm="100000">
                                          <p:val>
                                            <p:strVal val="#ppt_w"/>
                                          </p:val>
                                        </p:tav>
                                      </p:tavLst>
                                    </p:anim>
                                    <p:anim calcmode="lin" valueType="num">
                                      <p:cBhvr additive="base">
                                        <p:cTn dur="1000"/>
                                        <p:tgtEl>
                                          <p:spTgt spid="32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23"/>
                                        </p:tgtEl>
                                        <p:attrNameLst>
                                          <p:attrName>style.visibility</p:attrName>
                                        </p:attrNameLst>
                                      </p:cBhvr>
                                      <p:to>
                                        <p:strVal val="visible"/>
                                      </p:to>
                                    </p:set>
                                    <p:anim calcmode="lin" valueType="num">
                                      <p:cBhvr additive="base">
                                        <p:cTn dur="1000"/>
                                        <p:tgtEl>
                                          <p:spTgt spid="323"/>
                                        </p:tgtEl>
                                        <p:attrNameLst>
                                          <p:attrName>ppt_w</p:attrName>
                                        </p:attrNameLst>
                                      </p:cBhvr>
                                      <p:tavLst>
                                        <p:tav fmla="" tm="0">
                                          <p:val>
                                            <p:strVal val="0"/>
                                          </p:val>
                                        </p:tav>
                                        <p:tav fmla="" tm="100000">
                                          <p:val>
                                            <p:strVal val="#ppt_w"/>
                                          </p:val>
                                        </p:tav>
                                      </p:tavLst>
                                    </p:anim>
                                    <p:anim calcmode="lin" valueType="num">
                                      <p:cBhvr additive="base">
                                        <p:cTn dur="1000"/>
                                        <p:tgtEl>
                                          <p:spTgt spid="32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1"/>
          <p:cNvSpPr txBox="1"/>
          <p:nvPr>
            <p:ph idx="2" type="title"/>
          </p:nvPr>
        </p:nvSpPr>
        <p:spPr>
          <a:xfrm flipH="1">
            <a:off x="4573700" y="3497575"/>
            <a:ext cx="144600" cy="665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7000"/>
              <a:buNone/>
            </a:pPr>
            <a:r>
              <a:t/>
            </a:r>
            <a:endParaRPr sz="100">
              <a:highlight>
                <a:schemeClr val="dk1"/>
              </a:highlight>
              <a:latin typeface="Darker Grotesque"/>
              <a:ea typeface="Darker Grotesque"/>
              <a:cs typeface="Darker Grotesque"/>
              <a:sym typeface="Darker Grotesque"/>
            </a:endParaRPr>
          </a:p>
        </p:txBody>
      </p:sp>
      <p:sp>
        <p:nvSpPr>
          <p:cNvPr id="335" name="Google Shape;335;p41"/>
          <p:cNvSpPr txBox="1"/>
          <p:nvPr>
            <p:ph type="title"/>
          </p:nvPr>
        </p:nvSpPr>
        <p:spPr>
          <a:xfrm>
            <a:off x="11354238" y="1496986"/>
            <a:ext cx="3472800" cy="828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7000"/>
              <a:buNone/>
            </a:pPr>
            <a:r>
              <a:t/>
            </a:r>
            <a:endParaRPr sz="100">
              <a:solidFill>
                <a:schemeClr val="lt1"/>
              </a:solidFill>
              <a:highlight>
                <a:schemeClr val="dk1"/>
              </a:highlight>
            </a:endParaRPr>
          </a:p>
        </p:txBody>
      </p:sp>
      <p:sp>
        <p:nvSpPr>
          <p:cNvPr id="336" name="Google Shape;336;p41"/>
          <p:cNvSpPr txBox="1"/>
          <p:nvPr>
            <p:ph idx="1" type="subTitle"/>
          </p:nvPr>
        </p:nvSpPr>
        <p:spPr>
          <a:xfrm>
            <a:off x="5112150" y="3224275"/>
            <a:ext cx="3472800" cy="1211700"/>
          </a:xfrm>
          <a:prstGeom prst="rect">
            <a:avLst/>
          </a:prstGeom>
          <a:noFill/>
          <a:ln>
            <a:noFill/>
          </a:ln>
        </p:spPr>
        <p:txBody>
          <a:bodyPr anchorCtr="0" anchor="ctr" bIns="91425" lIns="91425" spcFirstLastPara="1" rIns="91425" wrap="square" tIns="91425">
            <a:noAutofit/>
          </a:bodyPr>
          <a:lstStyle/>
          <a:p>
            <a:pPr indent="0" lvl="0" marL="0" marR="38100" rtl="0" algn="ctr">
              <a:lnSpc>
                <a:spcPct val="128571"/>
              </a:lnSpc>
              <a:spcBef>
                <a:spcPts val="0"/>
              </a:spcBef>
              <a:spcAft>
                <a:spcPts val="0"/>
              </a:spcAft>
              <a:buSzPts val="1100"/>
              <a:buNone/>
            </a:pPr>
            <a:r>
              <a:rPr lang="en" sz="1050">
                <a:highlight>
                  <a:schemeClr val="dk1"/>
                </a:highlight>
                <a:latin typeface="Arial"/>
                <a:ea typeface="Arial"/>
                <a:cs typeface="Arial"/>
                <a:sym typeface="Arial"/>
              </a:rPr>
              <a:t>They say Drekavci attack people who find themselves late at night near a cemetery, river, lake or forest, by jumping on their backs and forcing them to walk all night. Most people who have researched this mythical creature in detail say that only the people who dreamed of him can see him.</a:t>
            </a:r>
            <a:endParaRPr sz="1050">
              <a:highlight>
                <a:schemeClr val="dk1"/>
              </a:highlight>
              <a:latin typeface="Arial"/>
              <a:ea typeface="Arial"/>
              <a:cs typeface="Arial"/>
              <a:sym typeface="Arial"/>
            </a:endParaRPr>
          </a:p>
          <a:p>
            <a:pPr indent="0" lvl="0" marL="0" marR="38100" rtl="0" algn="l">
              <a:lnSpc>
                <a:spcPct val="128571"/>
              </a:lnSpc>
              <a:spcBef>
                <a:spcPts val="0"/>
              </a:spcBef>
              <a:spcAft>
                <a:spcPts val="0"/>
              </a:spcAft>
              <a:buSzPts val="1100"/>
              <a:buNone/>
            </a:pPr>
            <a:r>
              <a:t/>
            </a:r>
            <a:endParaRPr sz="1050">
              <a:highlight>
                <a:schemeClr val="dk1"/>
              </a:highlight>
              <a:latin typeface="Arial"/>
              <a:ea typeface="Arial"/>
              <a:cs typeface="Arial"/>
              <a:sym typeface="Arial"/>
            </a:endParaRPr>
          </a:p>
          <a:p>
            <a:pPr indent="0" lvl="0" marL="0" marR="38100" rtl="0" algn="l">
              <a:lnSpc>
                <a:spcPct val="128571"/>
              </a:lnSpc>
              <a:spcBef>
                <a:spcPts val="0"/>
              </a:spcBef>
              <a:spcAft>
                <a:spcPts val="0"/>
              </a:spcAft>
              <a:buSzPts val="1100"/>
              <a:buNone/>
            </a:pPr>
            <a:r>
              <a:t/>
            </a:r>
            <a:endParaRPr sz="1050">
              <a:highlight>
                <a:schemeClr val="dk1"/>
              </a:highlight>
              <a:latin typeface="Arial"/>
              <a:ea typeface="Arial"/>
              <a:cs typeface="Arial"/>
              <a:sym typeface="Arial"/>
            </a:endParaRPr>
          </a:p>
        </p:txBody>
      </p:sp>
      <p:sp>
        <p:nvSpPr>
          <p:cNvPr id="337" name="Google Shape;337;p41"/>
          <p:cNvSpPr txBox="1"/>
          <p:nvPr>
            <p:ph idx="12" type="sldNum"/>
          </p:nvPr>
        </p:nvSpPr>
        <p:spPr>
          <a:xfrm>
            <a:off x="7926149" y="254625"/>
            <a:ext cx="658800" cy="39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19</a:t>
            </a:r>
            <a:endParaRPr b="0" i="0" sz="1400" u="none" cap="none" strike="noStrike">
              <a:solidFill>
                <a:srgbClr val="000000"/>
              </a:solidFill>
              <a:latin typeface="Arial"/>
              <a:ea typeface="Arial"/>
              <a:cs typeface="Arial"/>
              <a:sym typeface="Arial"/>
            </a:endParaRPr>
          </a:p>
        </p:txBody>
      </p:sp>
      <p:cxnSp>
        <p:nvCxnSpPr>
          <p:cNvPr id="338" name="Google Shape;338;p41"/>
          <p:cNvCxnSpPr/>
          <p:nvPr/>
        </p:nvCxnSpPr>
        <p:spPr>
          <a:xfrm rot="10800000">
            <a:off x="266375" y="2790000"/>
            <a:ext cx="8614500" cy="0"/>
          </a:xfrm>
          <a:prstGeom prst="straightConnector1">
            <a:avLst/>
          </a:prstGeom>
          <a:noFill/>
          <a:ln cap="flat" cmpd="sng" w="28575">
            <a:solidFill>
              <a:srgbClr val="E6B8AF"/>
            </a:solidFill>
            <a:prstDash val="solid"/>
            <a:round/>
            <a:headEnd len="sm" w="sm" type="none"/>
            <a:tailEnd len="sm" w="sm" type="none"/>
          </a:ln>
        </p:spPr>
      </p:cxnSp>
      <p:cxnSp>
        <p:nvCxnSpPr>
          <p:cNvPr id="339" name="Google Shape;339;p41"/>
          <p:cNvCxnSpPr/>
          <p:nvPr/>
        </p:nvCxnSpPr>
        <p:spPr>
          <a:xfrm>
            <a:off x="4573649" y="666075"/>
            <a:ext cx="0" cy="4240500"/>
          </a:xfrm>
          <a:prstGeom prst="straightConnector1">
            <a:avLst/>
          </a:prstGeom>
          <a:noFill/>
          <a:ln cap="flat" cmpd="sng" w="28575">
            <a:solidFill>
              <a:srgbClr val="E6B8AF"/>
            </a:solidFill>
            <a:prstDash val="solid"/>
            <a:round/>
            <a:headEnd len="sm" w="sm" type="none"/>
            <a:tailEnd len="sm" w="sm" type="none"/>
          </a:ln>
        </p:spPr>
      </p:cxnSp>
      <p:sp>
        <p:nvSpPr>
          <p:cNvPr id="340" name="Google Shape;340;p41"/>
          <p:cNvSpPr txBox="1"/>
          <p:nvPr>
            <p:ph idx="4" type="subTitle"/>
          </p:nvPr>
        </p:nvSpPr>
        <p:spPr>
          <a:xfrm>
            <a:off x="688975" y="254625"/>
            <a:ext cx="57900" cy="414300"/>
          </a:xfrm>
          <a:prstGeom prst="rect">
            <a:avLst/>
          </a:prstGeom>
          <a:noFill/>
          <a:ln>
            <a:noFill/>
          </a:ln>
        </p:spPr>
        <p:txBody>
          <a:bodyPr anchorCtr="0" anchor="ctr" bIns="91425" lIns="91425" spcFirstLastPara="1" rIns="91425" wrap="square" tIns="91425">
            <a:noAutofit/>
          </a:bodyPr>
          <a:lstStyle/>
          <a:p>
            <a:pPr indent="0" lvl="0" marL="0" rtl="0" algn="l">
              <a:lnSpc>
                <a:spcPct val="80000"/>
              </a:lnSpc>
              <a:spcBef>
                <a:spcPts val="0"/>
              </a:spcBef>
              <a:spcAft>
                <a:spcPts val="0"/>
              </a:spcAft>
              <a:buSzPts val="1300"/>
              <a:buNone/>
            </a:pPr>
            <a:r>
              <a:rPr lang="en" sz="100">
                <a:solidFill>
                  <a:schemeClr val="dk1"/>
                </a:solidFill>
              </a:rPr>
              <a:t>2021 · Visual &amp; performing arts major for college</a:t>
            </a:r>
            <a:endParaRPr sz="100">
              <a:solidFill>
                <a:schemeClr val="dk1"/>
              </a:solidFill>
            </a:endParaRPr>
          </a:p>
        </p:txBody>
      </p:sp>
      <p:sp>
        <p:nvSpPr>
          <p:cNvPr id="341" name="Google Shape;341;p41"/>
          <p:cNvSpPr txBox="1"/>
          <p:nvPr/>
        </p:nvSpPr>
        <p:spPr>
          <a:xfrm>
            <a:off x="1620550" y="668925"/>
            <a:ext cx="1493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lt1"/>
                </a:solidFill>
                <a:highlight>
                  <a:schemeClr val="dk1"/>
                </a:highlight>
                <a:latin typeface="Darker Grotesque SemiBold"/>
                <a:ea typeface="Darker Grotesque SemiBold"/>
                <a:cs typeface="Darker Grotesque SemiBold"/>
                <a:sym typeface="Darker Grotesque SemiBold"/>
              </a:rPr>
              <a:t>Drekavac</a:t>
            </a:r>
            <a:endParaRPr sz="2600">
              <a:solidFill>
                <a:schemeClr val="lt1"/>
              </a:solidFill>
              <a:highlight>
                <a:schemeClr val="dk1"/>
              </a:highlight>
              <a:latin typeface="Darker Grotesque SemiBold"/>
              <a:ea typeface="Darker Grotesque SemiBold"/>
              <a:cs typeface="Darker Grotesque SemiBold"/>
              <a:sym typeface="Darker Grotesque SemiBold"/>
            </a:endParaRPr>
          </a:p>
        </p:txBody>
      </p:sp>
      <p:sp>
        <p:nvSpPr>
          <p:cNvPr id="342" name="Google Shape;342;p41"/>
          <p:cNvSpPr txBox="1"/>
          <p:nvPr/>
        </p:nvSpPr>
        <p:spPr>
          <a:xfrm>
            <a:off x="493225" y="1183700"/>
            <a:ext cx="3973800" cy="1531500"/>
          </a:xfrm>
          <a:prstGeom prst="rect">
            <a:avLst/>
          </a:prstGeom>
          <a:noFill/>
          <a:ln>
            <a:noFill/>
          </a:ln>
        </p:spPr>
        <p:txBody>
          <a:bodyPr anchorCtr="0" anchor="t" bIns="91425" lIns="91425" spcFirstLastPara="1" rIns="91425" wrap="square" tIns="91425">
            <a:spAutoFit/>
          </a:bodyPr>
          <a:lstStyle/>
          <a:p>
            <a:pPr indent="0" lvl="0" marL="152400" marR="190500" rtl="0" algn="ctr">
              <a:lnSpc>
                <a:spcPct val="128571"/>
              </a:lnSpc>
              <a:spcBef>
                <a:spcPts val="0"/>
              </a:spcBef>
              <a:spcAft>
                <a:spcPts val="0"/>
              </a:spcAft>
              <a:buClr>
                <a:schemeClr val="dk1"/>
              </a:buClr>
              <a:buSzPts val="1100"/>
              <a:buFont typeface="Arial"/>
              <a:buNone/>
            </a:pPr>
            <a:r>
              <a:rPr lang="en" sz="1177">
                <a:solidFill>
                  <a:schemeClr val="lt1"/>
                </a:solidFill>
                <a:highlight>
                  <a:schemeClr val="dk1"/>
                </a:highlight>
              </a:rPr>
              <a:t>According to mythology and legends, Drekavac is an undead creature, like a vampire. It originated from a deceased unbaptized child who wanders in the dark and screams because of the pain known only to unbaptized souls who stand at the crossroads between heaven and hell.</a:t>
            </a:r>
            <a:endParaRPr sz="700">
              <a:solidFill>
                <a:schemeClr val="lt1"/>
              </a:solidFill>
              <a:highlight>
                <a:schemeClr val="dk1"/>
              </a:highlight>
              <a:latin typeface="Darker Grotesque SemiBold"/>
              <a:ea typeface="Darker Grotesque SemiBold"/>
              <a:cs typeface="Darker Grotesque SemiBold"/>
              <a:sym typeface="Darker Grotesque SemiBold"/>
            </a:endParaRPr>
          </a:p>
        </p:txBody>
      </p:sp>
      <p:pic>
        <p:nvPicPr>
          <p:cNvPr id="343" name="Google Shape;343;p41"/>
          <p:cNvPicPr preferRelativeResize="0"/>
          <p:nvPr/>
        </p:nvPicPr>
        <p:blipFill>
          <a:blip r:embed="rId3">
            <a:alphaModFix/>
          </a:blip>
          <a:stretch>
            <a:fillRect/>
          </a:stretch>
        </p:blipFill>
        <p:spPr>
          <a:xfrm>
            <a:off x="5615063" y="795188"/>
            <a:ext cx="2466975" cy="1847850"/>
          </a:xfrm>
          <a:prstGeom prst="rect">
            <a:avLst/>
          </a:prstGeom>
          <a:noFill/>
          <a:ln>
            <a:noFill/>
          </a:ln>
        </p:spPr>
      </p:pic>
      <p:pic>
        <p:nvPicPr>
          <p:cNvPr id="344" name="Google Shape;344;p41"/>
          <p:cNvPicPr preferRelativeResize="0"/>
          <p:nvPr/>
        </p:nvPicPr>
        <p:blipFill>
          <a:blip r:embed="rId4">
            <a:alphaModFix/>
          </a:blip>
          <a:stretch>
            <a:fillRect/>
          </a:stretch>
        </p:blipFill>
        <p:spPr>
          <a:xfrm>
            <a:off x="938650" y="3030025"/>
            <a:ext cx="2857500" cy="1600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grpSp>
        <p:nvGrpSpPr>
          <p:cNvPr id="349" name="Google Shape;349;p42"/>
          <p:cNvGrpSpPr/>
          <p:nvPr/>
        </p:nvGrpSpPr>
        <p:grpSpPr>
          <a:xfrm>
            <a:off x="6797977" y="1141655"/>
            <a:ext cx="1618557" cy="3043040"/>
            <a:chOff x="5670627" y="1221680"/>
            <a:chExt cx="1618557" cy="3043040"/>
          </a:xfrm>
        </p:grpSpPr>
        <p:grpSp>
          <p:nvGrpSpPr>
            <p:cNvPr id="350" name="Google Shape;350;p42"/>
            <p:cNvGrpSpPr/>
            <p:nvPr/>
          </p:nvGrpSpPr>
          <p:grpSpPr>
            <a:xfrm>
              <a:off x="5670627" y="1221680"/>
              <a:ext cx="1618557" cy="3043040"/>
              <a:chOff x="5534475" y="864300"/>
              <a:chExt cx="1891500" cy="3556200"/>
            </a:xfrm>
          </p:grpSpPr>
          <p:sp>
            <p:nvSpPr>
              <p:cNvPr id="351" name="Google Shape;351;p42"/>
              <p:cNvSpPr/>
              <p:nvPr/>
            </p:nvSpPr>
            <p:spPr>
              <a:xfrm>
                <a:off x="5534475" y="864300"/>
                <a:ext cx="1891500" cy="3556200"/>
              </a:xfrm>
              <a:prstGeom prst="rect">
                <a:avLst/>
              </a:prstGeom>
              <a:solidFill>
                <a:schemeClr val="dk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42"/>
              <p:cNvSpPr/>
              <p:nvPr/>
            </p:nvSpPr>
            <p:spPr>
              <a:xfrm>
                <a:off x="6211575" y="966349"/>
                <a:ext cx="396000" cy="75600"/>
              </a:xfrm>
              <a:prstGeom prst="roundRect">
                <a:avLst>
                  <a:gd fmla="val 50000" name="adj"/>
                </a:avLst>
              </a:prstGeom>
              <a:solidFill>
                <a:schemeClr val="dk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42"/>
              <p:cNvSpPr/>
              <p:nvPr/>
            </p:nvSpPr>
            <p:spPr>
              <a:xfrm>
                <a:off x="6665396" y="966349"/>
                <a:ext cx="83700" cy="75600"/>
              </a:xfrm>
              <a:prstGeom prst="ellipse">
                <a:avLst/>
              </a:prstGeom>
              <a:solidFill>
                <a:schemeClr val="dk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4" name="Google Shape;354;p42"/>
            <p:cNvSpPr/>
            <p:nvPr/>
          </p:nvSpPr>
          <p:spPr>
            <a:xfrm>
              <a:off x="6400398" y="3981752"/>
              <a:ext cx="159000" cy="171900"/>
            </a:xfrm>
            <a:prstGeom prst="ellipse">
              <a:avLst/>
            </a:prstGeom>
            <a:solidFill>
              <a:schemeClr val="dk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5" name="Google Shape;355;p42"/>
          <p:cNvSpPr txBox="1"/>
          <p:nvPr>
            <p:ph idx="1" type="subTitle"/>
          </p:nvPr>
        </p:nvSpPr>
        <p:spPr>
          <a:xfrm>
            <a:off x="480700" y="1506100"/>
            <a:ext cx="5931000" cy="2552400"/>
          </a:xfrm>
          <a:prstGeom prst="rect">
            <a:avLst/>
          </a:prstGeom>
          <a:noFill/>
          <a:ln>
            <a:noFill/>
          </a:ln>
        </p:spPr>
        <p:txBody>
          <a:bodyPr anchorCtr="0" anchor="t" bIns="91425" lIns="91425" spcFirstLastPara="1" rIns="91425" wrap="square" tIns="91425">
            <a:noAutofit/>
          </a:bodyPr>
          <a:lstStyle/>
          <a:p>
            <a:pPr indent="-295275" lvl="0" marL="457200" marR="38100" rtl="0" algn="just">
              <a:lnSpc>
                <a:spcPct val="128571"/>
              </a:lnSpc>
              <a:spcBef>
                <a:spcPts val="0"/>
              </a:spcBef>
              <a:spcAft>
                <a:spcPts val="0"/>
              </a:spcAft>
              <a:buSzPts val="1050"/>
              <a:buFont typeface="Arial"/>
              <a:buChar char="●"/>
            </a:pPr>
            <a:r>
              <a:rPr lang="en" sz="1050">
                <a:highlight>
                  <a:schemeClr val="dk1"/>
                </a:highlight>
                <a:latin typeface="Arial"/>
                <a:ea typeface="Arial"/>
                <a:cs typeface="Arial"/>
                <a:sym typeface="Arial"/>
              </a:rPr>
              <a:t>On December 6, 2009, a text was published, mentioning Drekavac, which appeared in Burovo near Lazarevac. According to the description of the witness, these small and noisy creatures have a long body similar to a cat and a long tail like squirrels, and on their head they have patterns similar to the patterns on the face of a panda</a:t>
            </a:r>
            <a:endParaRPr sz="1050">
              <a:highlight>
                <a:schemeClr val="dk1"/>
              </a:highlight>
              <a:latin typeface="Arial"/>
              <a:ea typeface="Arial"/>
              <a:cs typeface="Arial"/>
              <a:sym typeface="Arial"/>
            </a:endParaRPr>
          </a:p>
          <a:p>
            <a:pPr indent="0" lvl="0" marL="0" marR="38100" rtl="0" algn="l">
              <a:lnSpc>
                <a:spcPct val="128571"/>
              </a:lnSpc>
              <a:spcBef>
                <a:spcPts val="0"/>
              </a:spcBef>
              <a:spcAft>
                <a:spcPts val="0"/>
              </a:spcAft>
              <a:buNone/>
            </a:pPr>
            <a:r>
              <a:t/>
            </a:r>
            <a:endParaRPr sz="1050">
              <a:highlight>
                <a:schemeClr val="dk1"/>
              </a:highlight>
              <a:latin typeface="Arial"/>
              <a:ea typeface="Arial"/>
              <a:cs typeface="Arial"/>
              <a:sym typeface="Arial"/>
            </a:endParaRPr>
          </a:p>
          <a:p>
            <a:pPr indent="-295275" lvl="0" marL="457200" marR="38100" rtl="0" algn="just">
              <a:lnSpc>
                <a:spcPct val="128571"/>
              </a:lnSpc>
              <a:spcBef>
                <a:spcPts val="0"/>
              </a:spcBef>
              <a:spcAft>
                <a:spcPts val="0"/>
              </a:spcAft>
              <a:buSzPts val="1050"/>
              <a:buFont typeface="Arial"/>
              <a:buChar char="●"/>
            </a:pPr>
            <a:r>
              <a:rPr lang="en" sz="1050">
                <a:highlight>
                  <a:schemeClr val="dk1"/>
                </a:highlight>
                <a:latin typeface="Arial"/>
                <a:ea typeface="Arial"/>
                <a:cs typeface="Arial"/>
                <a:sym typeface="Arial"/>
              </a:rPr>
              <a:t>On December 9, 1992, a text was published mentioning the name of a mystical being. Villagers from Krvavica near Kruševac found the remains of an unknown animal. In their opinion, it was a Drekavac. The animal was 80 cm long, covered with hairless skin and resembled a dog. She had a snake-shaped head with long fangs and a  long neck,</a:t>
            </a:r>
            <a:endParaRPr sz="1050">
              <a:highlight>
                <a:schemeClr val="dk1"/>
              </a:highlight>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595959"/>
              </a:solidFill>
              <a:latin typeface="Arial"/>
              <a:ea typeface="Arial"/>
              <a:cs typeface="Arial"/>
              <a:sym typeface="Arial"/>
            </a:endParaRPr>
          </a:p>
          <a:p>
            <a:pPr indent="0" lvl="0" marL="0" marR="38100" rtl="0" algn="l">
              <a:lnSpc>
                <a:spcPct val="128571"/>
              </a:lnSpc>
              <a:spcBef>
                <a:spcPts val="1200"/>
              </a:spcBef>
              <a:spcAft>
                <a:spcPts val="0"/>
              </a:spcAft>
              <a:buNone/>
            </a:pPr>
            <a:r>
              <a:t/>
            </a:r>
            <a:endParaRPr sz="1050">
              <a:highlight>
                <a:schemeClr val="dk1"/>
              </a:highlight>
              <a:latin typeface="Arial"/>
              <a:ea typeface="Arial"/>
              <a:cs typeface="Arial"/>
              <a:sym typeface="Arial"/>
            </a:endParaRPr>
          </a:p>
          <a:p>
            <a:pPr indent="0" lvl="0" marL="0" rtl="0" algn="l">
              <a:lnSpc>
                <a:spcPct val="100000"/>
              </a:lnSpc>
              <a:spcBef>
                <a:spcPts val="0"/>
              </a:spcBef>
              <a:spcAft>
                <a:spcPts val="0"/>
              </a:spcAft>
              <a:buSzPts val="1500"/>
              <a:buNone/>
            </a:pPr>
            <a:r>
              <a:t/>
            </a:r>
            <a:endParaRPr/>
          </a:p>
        </p:txBody>
      </p:sp>
      <p:sp>
        <p:nvSpPr>
          <p:cNvPr id="356" name="Google Shape;356;p42"/>
          <p:cNvSpPr txBox="1"/>
          <p:nvPr>
            <p:ph type="title"/>
          </p:nvPr>
        </p:nvSpPr>
        <p:spPr>
          <a:xfrm>
            <a:off x="614722" y="848825"/>
            <a:ext cx="118200" cy="572700"/>
          </a:xfrm>
          <a:prstGeom prst="rect">
            <a:avLst/>
          </a:prstGeom>
          <a:noFill/>
          <a:ln>
            <a:noFill/>
          </a:ln>
        </p:spPr>
        <p:txBody>
          <a:bodyPr anchorCtr="0" anchor="b" bIns="91425" lIns="91425" spcFirstLastPara="1" rIns="91425" wrap="square" tIns="91425">
            <a:noAutofit/>
          </a:bodyPr>
          <a:lstStyle/>
          <a:p>
            <a:pPr indent="0" lvl="0" marL="0" marR="38100" rtl="0" algn="l">
              <a:lnSpc>
                <a:spcPct val="128571"/>
              </a:lnSpc>
              <a:spcBef>
                <a:spcPts val="0"/>
              </a:spcBef>
              <a:spcAft>
                <a:spcPts val="0"/>
              </a:spcAft>
              <a:buSzPts val="1100"/>
              <a:buNone/>
            </a:pPr>
            <a:r>
              <a:t/>
            </a:r>
            <a:endParaRPr sz="2100">
              <a:solidFill>
                <a:srgbClr val="202124"/>
              </a:solidFill>
              <a:highlight>
                <a:srgbClr val="F8F9FA"/>
              </a:highlight>
              <a:latin typeface="Arial"/>
              <a:ea typeface="Arial"/>
              <a:cs typeface="Arial"/>
              <a:sym typeface="Arial"/>
            </a:endParaRPr>
          </a:p>
          <a:p>
            <a:pPr indent="0" lvl="0" marL="0" marR="38100" rtl="0" algn="l">
              <a:lnSpc>
                <a:spcPct val="128571"/>
              </a:lnSpc>
              <a:spcBef>
                <a:spcPts val="0"/>
              </a:spcBef>
              <a:spcAft>
                <a:spcPts val="0"/>
              </a:spcAft>
              <a:buSzPts val="1100"/>
              <a:buNone/>
            </a:pPr>
            <a:r>
              <a:t/>
            </a:r>
            <a:endParaRPr sz="2100">
              <a:solidFill>
                <a:srgbClr val="202124"/>
              </a:solidFill>
              <a:highlight>
                <a:srgbClr val="F8F9FA"/>
              </a:highlight>
              <a:latin typeface="Arial"/>
              <a:ea typeface="Arial"/>
              <a:cs typeface="Arial"/>
              <a:sym typeface="Arial"/>
            </a:endParaRPr>
          </a:p>
          <a:p>
            <a:pPr indent="0" lvl="0" marL="0" marR="38100" rtl="0" algn="l">
              <a:lnSpc>
                <a:spcPct val="128571"/>
              </a:lnSpc>
              <a:spcBef>
                <a:spcPts val="0"/>
              </a:spcBef>
              <a:spcAft>
                <a:spcPts val="0"/>
              </a:spcAft>
              <a:buClr>
                <a:schemeClr val="dk1"/>
              </a:buClr>
              <a:buSzPts val="1100"/>
              <a:buFont typeface="Arial"/>
              <a:buNone/>
            </a:pPr>
            <a:r>
              <a:t/>
            </a:r>
            <a:endParaRPr sz="2100">
              <a:solidFill>
                <a:srgbClr val="202124"/>
              </a:solidFill>
              <a:highlight>
                <a:srgbClr val="F8F9FA"/>
              </a:highlight>
              <a:latin typeface="Arial"/>
              <a:ea typeface="Arial"/>
              <a:cs typeface="Arial"/>
              <a:sym typeface="Arial"/>
            </a:endParaRPr>
          </a:p>
          <a:p>
            <a:pPr indent="0" lvl="0" marL="0" rtl="0" algn="l">
              <a:lnSpc>
                <a:spcPct val="100000"/>
              </a:lnSpc>
              <a:spcBef>
                <a:spcPts val="0"/>
              </a:spcBef>
              <a:spcAft>
                <a:spcPts val="0"/>
              </a:spcAft>
              <a:buSzPts val="3600"/>
              <a:buNone/>
            </a:pPr>
            <a:r>
              <a:t/>
            </a:r>
            <a:endParaRPr/>
          </a:p>
        </p:txBody>
      </p:sp>
      <p:sp>
        <p:nvSpPr>
          <p:cNvPr id="357" name="Google Shape;357;p42"/>
          <p:cNvSpPr txBox="1"/>
          <p:nvPr>
            <p:ph idx="2" type="subTitle"/>
          </p:nvPr>
        </p:nvSpPr>
        <p:spPr>
          <a:xfrm>
            <a:off x="6797975" y="0"/>
            <a:ext cx="1248600" cy="141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sz="100">
              <a:solidFill>
                <a:schemeClr val="dk1"/>
              </a:solidFill>
              <a:highlight>
                <a:schemeClr val="dk1"/>
              </a:highlight>
            </a:endParaRPr>
          </a:p>
        </p:txBody>
      </p:sp>
      <p:pic>
        <p:nvPicPr>
          <p:cNvPr id="358" name="Google Shape;358;p42"/>
          <p:cNvPicPr preferRelativeResize="0"/>
          <p:nvPr/>
        </p:nvPicPr>
        <p:blipFill>
          <a:blip r:embed="rId3">
            <a:alphaModFix/>
          </a:blip>
          <a:stretch>
            <a:fillRect/>
          </a:stretch>
        </p:blipFill>
        <p:spPr>
          <a:xfrm>
            <a:off x="6797975" y="1624963"/>
            <a:ext cx="1618549" cy="2301873"/>
          </a:xfrm>
          <a:prstGeom prst="rect">
            <a:avLst/>
          </a:prstGeom>
          <a:noFill/>
          <a:ln>
            <a:noFill/>
          </a:ln>
        </p:spPr>
      </p:pic>
      <p:sp>
        <p:nvSpPr>
          <p:cNvPr id="359" name="Google Shape;359;p42"/>
          <p:cNvSpPr txBox="1"/>
          <p:nvPr/>
        </p:nvSpPr>
        <p:spPr>
          <a:xfrm>
            <a:off x="1310525" y="727325"/>
            <a:ext cx="4791300" cy="894900"/>
          </a:xfrm>
          <a:prstGeom prst="rect">
            <a:avLst/>
          </a:prstGeom>
          <a:noFill/>
          <a:ln>
            <a:noFill/>
          </a:ln>
        </p:spPr>
        <p:txBody>
          <a:bodyPr anchorCtr="0" anchor="t" bIns="91425" lIns="91425" spcFirstLastPara="1" rIns="91425" wrap="square" tIns="91425">
            <a:spAutoFit/>
          </a:bodyPr>
          <a:lstStyle/>
          <a:p>
            <a:pPr indent="0" lvl="0" marL="0" marR="38100" rtl="0" algn="l">
              <a:lnSpc>
                <a:spcPct val="128571"/>
              </a:lnSpc>
              <a:spcBef>
                <a:spcPts val="0"/>
              </a:spcBef>
              <a:spcAft>
                <a:spcPts val="0"/>
              </a:spcAft>
              <a:buClr>
                <a:schemeClr val="dk1"/>
              </a:buClr>
              <a:buSzPts val="1100"/>
              <a:buFont typeface="Arial"/>
              <a:buNone/>
            </a:pPr>
            <a:r>
              <a:rPr lang="en" sz="2500">
                <a:solidFill>
                  <a:schemeClr val="lt1"/>
                </a:solidFill>
                <a:highlight>
                  <a:schemeClr val="dk1"/>
                </a:highlight>
              </a:rPr>
              <a:t>How people describe Drekavac.</a:t>
            </a:r>
            <a:endParaRPr sz="2500">
              <a:solidFill>
                <a:schemeClr val="lt1"/>
              </a:solidFill>
              <a:highlight>
                <a:schemeClr val="dk1"/>
              </a:highlight>
            </a:endParaRPr>
          </a:p>
          <a:p>
            <a:pPr indent="0" lvl="0" marL="0" rtl="0" algn="l">
              <a:spcBef>
                <a:spcPts val="0"/>
              </a:spcBef>
              <a:spcAft>
                <a:spcPts val="0"/>
              </a:spcAft>
              <a:buNone/>
            </a:pPr>
            <a:r>
              <a:t/>
            </a:r>
            <a:endParaRPr>
              <a:solidFill>
                <a:schemeClr val="lt1"/>
              </a:solidFill>
              <a:latin typeface="Darker Grotesque SemiBold"/>
              <a:ea typeface="Darker Grotesque SemiBold"/>
              <a:cs typeface="Darker Grotesque SemiBold"/>
              <a:sym typeface="Darker Grotesque SemiBo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isual &amp; Performing Arts Major for College: Photography by Slidesgo">
  <a:themeElements>
    <a:clrScheme name="Simple Light">
      <a:dk1>
        <a:srgbClr val="000000"/>
      </a:dk1>
      <a:lt1>
        <a:srgbClr val="FFFFFF"/>
      </a:lt1>
      <a:dk2>
        <a:srgbClr val="E6B8AF"/>
      </a:dk2>
      <a:lt2>
        <a:srgbClr val="F4CCCC"/>
      </a:lt2>
      <a:accent1>
        <a:srgbClr val="9E9E9E"/>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852024</vt:lpwstr>
  </property>
  <property fmtid="{D5CDD505-2E9C-101B-9397-08002B2CF9AE}" name="NXPowerLiteSettings" pid="3">
    <vt:lpwstr>F7000400038000</vt:lpwstr>
  </property>
  <property fmtid="{D5CDD505-2E9C-101B-9397-08002B2CF9AE}" name="NXPowerLiteVersion" pid="4">
    <vt:lpwstr>S9.1.2</vt:lpwstr>
  </property>
</Properties>
</file>