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Abril Fatface"/>
      <p:regular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Poppins Light"/>
      <p:regular r:id="rId20"/>
      <p:bold r:id="rId21"/>
      <p:italic r:id="rId22"/>
      <p:boldItalic r:id="rId23"/>
    </p:embeddedFont>
    <p:embeddedFont>
      <p:font typeface="Yeseva One"/>
      <p:regular r:id="rId24"/>
    </p:embeddedFont>
    <p:embeddedFont>
      <p:font typeface="Homemade Apple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Light-regular.fntdata"/><Relationship Id="rId22" Type="http://schemas.openxmlformats.org/officeDocument/2006/relationships/font" Target="fonts/PoppinsLight-italic.fntdata"/><Relationship Id="rId21" Type="http://schemas.openxmlformats.org/officeDocument/2006/relationships/font" Target="fonts/PoppinsLight-bold.fntdata"/><Relationship Id="rId24" Type="http://schemas.openxmlformats.org/officeDocument/2006/relationships/font" Target="fonts/YesevaOne-regular.fntdata"/><Relationship Id="rId23" Type="http://schemas.openxmlformats.org/officeDocument/2006/relationships/font" Target="fonts/Poppins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HomemadeApp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AbrilFatface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19" Type="http://schemas.openxmlformats.org/officeDocument/2006/relationships/font" Target="fonts/Poppins-boldItalic.fntdata"/><Relationship Id="rId1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6c26304c4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6c26304c4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11c3728c1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11c3728c1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6c26304c4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26c26304c4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6c26304c4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6c26304c4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c53a20a9c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2c53a20a9c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c53a20a9c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c53a20a9c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c5f45e6d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2c5f45e6d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3.png"/><Relationship Id="rId10" Type="http://schemas.openxmlformats.org/officeDocument/2006/relationships/image" Target="../media/image5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77375" y="4358175"/>
            <a:ext cx="7047900" cy="5865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type="title"/>
          </p:nvPr>
        </p:nvSpPr>
        <p:spPr>
          <a:xfrm>
            <a:off x="477375" y="1689650"/>
            <a:ext cx="7047900" cy="25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69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3" name="Google Shape;13;p2"/>
          <p:cNvSpPr/>
          <p:nvPr/>
        </p:nvSpPr>
        <p:spPr>
          <a:xfrm>
            <a:off x="8277125" y="125"/>
            <a:ext cx="39147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flipH="1" rot="10800000">
            <a:off x="8881707" y="0"/>
            <a:ext cx="1423800" cy="22455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flipH="1" rot="10800000">
            <a:off x="9519557" y="125"/>
            <a:ext cx="1143600" cy="1803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0389170" y="3535432"/>
            <a:ext cx="1443600" cy="144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0793703" y="2782024"/>
            <a:ext cx="634500" cy="63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606871" y="4680157"/>
            <a:ext cx="1679793" cy="1220440"/>
          </a:xfrm>
          <a:custGeom>
            <a:rect b="b" l="l" r="r" t="t"/>
            <a:pathLst>
              <a:path extrusionOk="0" h="1130037" w="1555364">
                <a:moveTo>
                  <a:pt x="232" y="786699"/>
                </a:moveTo>
                <a:cubicBezTo>
                  <a:pt x="-7828" y="760106"/>
                  <a:pt x="196976" y="649768"/>
                  <a:pt x="230827" y="631728"/>
                </a:cubicBezTo>
                <a:cubicBezTo>
                  <a:pt x="364031" y="560729"/>
                  <a:pt x="492676" y="484081"/>
                  <a:pt x="626540" y="414653"/>
                </a:cubicBezTo>
                <a:cubicBezTo>
                  <a:pt x="721762" y="365276"/>
                  <a:pt x="823898" y="332043"/>
                  <a:pt x="919529" y="284151"/>
                </a:cubicBezTo>
                <a:cubicBezTo>
                  <a:pt x="1073853" y="206865"/>
                  <a:pt x="1232540" y="140409"/>
                  <a:pt x="1386350" y="62638"/>
                </a:cubicBezTo>
                <a:cubicBezTo>
                  <a:pt x="1404885" y="53275"/>
                  <a:pt x="1521938" y="-22087"/>
                  <a:pt x="1530425" y="6393"/>
                </a:cubicBezTo>
                <a:cubicBezTo>
                  <a:pt x="1555180" y="89374"/>
                  <a:pt x="1560562" y="203874"/>
                  <a:pt x="1550732" y="288799"/>
                </a:cubicBezTo>
                <a:cubicBezTo>
                  <a:pt x="1538816" y="391764"/>
                  <a:pt x="1535749" y="496978"/>
                  <a:pt x="1496906" y="595199"/>
                </a:cubicBezTo>
                <a:cubicBezTo>
                  <a:pt x="1398208" y="844783"/>
                  <a:pt x="1145672" y="1066011"/>
                  <a:pt x="893879" y="1114846"/>
                </a:cubicBezTo>
                <a:cubicBezTo>
                  <a:pt x="688196" y="1154726"/>
                  <a:pt x="446556" y="1115512"/>
                  <a:pt x="275215" y="1004012"/>
                </a:cubicBezTo>
                <a:cubicBezTo>
                  <a:pt x="213104" y="963589"/>
                  <a:pt x="6486" y="807341"/>
                  <a:pt x="232" y="7866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9259706" y="5561024"/>
            <a:ext cx="1493497" cy="1281241"/>
          </a:xfrm>
          <a:custGeom>
            <a:rect b="b" l="l" r="r" t="t"/>
            <a:pathLst>
              <a:path extrusionOk="0" h="1186334" w="1382868">
                <a:moveTo>
                  <a:pt x="467097" y="35491"/>
                </a:moveTo>
                <a:cubicBezTo>
                  <a:pt x="233382" y="101500"/>
                  <a:pt x="149619" y="254976"/>
                  <a:pt x="122654" y="298124"/>
                </a:cubicBezTo>
                <a:cubicBezTo>
                  <a:pt x="49968" y="414415"/>
                  <a:pt x="27566" y="565958"/>
                  <a:pt x="5667" y="697308"/>
                </a:cubicBezTo>
                <a:cubicBezTo>
                  <a:pt x="-1571" y="740732"/>
                  <a:pt x="1591" y="859604"/>
                  <a:pt x="1591" y="859604"/>
                </a:cubicBezTo>
                <a:cubicBezTo>
                  <a:pt x="-6744" y="934537"/>
                  <a:pt x="18793" y="1013823"/>
                  <a:pt x="51950" y="1080146"/>
                </a:cubicBezTo>
                <a:cubicBezTo>
                  <a:pt x="105613" y="1187483"/>
                  <a:pt x="267948" y="1213610"/>
                  <a:pt x="365646" y="1157784"/>
                </a:cubicBezTo>
                <a:cubicBezTo>
                  <a:pt x="456305" y="1105978"/>
                  <a:pt x="487594" y="1010585"/>
                  <a:pt x="542677" y="927956"/>
                </a:cubicBezTo>
                <a:cubicBezTo>
                  <a:pt x="590503" y="856213"/>
                  <a:pt x="655311" y="792177"/>
                  <a:pt x="710394" y="726073"/>
                </a:cubicBezTo>
                <a:cubicBezTo>
                  <a:pt x="820636" y="593780"/>
                  <a:pt x="1001011" y="545936"/>
                  <a:pt x="1132799" y="443428"/>
                </a:cubicBezTo>
                <a:cubicBezTo>
                  <a:pt x="1206599" y="386031"/>
                  <a:pt x="1360256" y="327995"/>
                  <a:pt x="1381268" y="222915"/>
                </a:cubicBezTo>
                <a:cubicBezTo>
                  <a:pt x="1405185" y="103338"/>
                  <a:pt x="1154411" y="43893"/>
                  <a:pt x="1073792" y="36558"/>
                </a:cubicBezTo>
                <a:cubicBezTo>
                  <a:pt x="792861" y="11021"/>
                  <a:pt x="700821" y="-30507"/>
                  <a:pt x="467097" y="3549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" name="Google Shape;20;p2"/>
          <p:cNvGrpSpPr/>
          <p:nvPr/>
        </p:nvGrpSpPr>
        <p:grpSpPr>
          <a:xfrm>
            <a:off x="10359957" y="5182183"/>
            <a:ext cx="1502034" cy="1675952"/>
            <a:chOff x="6415621" y="443747"/>
            <a:chExt cx="1388458" cy="1549225"/>
          </a:xfrm>
        </p:grpSpPr>
        <p:sp>
          <p:nvSpPr>
            <p:cNvPr id="21" name="Google Shape;21;p2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8692696" y="4599830"/>
            <a:ext cx="1812954" cy="2501662"/>
            <a:chOff x="259396" y="3664530"/>
            <a:chExt cx="1812954" cy="2501662"/>
          </a:xfrm>
        </p:grpSpPr>
        <p:sp>
          <p:nvSpPr>
            <p:cNvPr id="33" name="Google Shape;33;p2"/>
            <p:cNvSpPr/>
            <p:nvPr/>
          </p:nvSpPr>
          <p:spPr>
            <a:xfrm>
              <a:off x="1060156" y="4349599"/>
              <a:ext cx="684212" cy="1597125"/>
            </a:xfrm>
            <a:custGeom>
              <a:rect b="b" l="l" r="r" t="t"/>
              <a:pathLst>
                <a:path extrusionOk="0" h="1597125" w="684212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316492" y="4740748"/>
              <a:ext cx="499154" cy="365381"/>
            </a:xfrm>
            <a:custGeom>
              <a:rect b="b" l="l" r="r" t="t"/>
              <a:pathLst>
                <a:path extrusionOk="0" h="365381" w="499154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426327" y="4286272"/>
              <a:ext cx="579329" cy="543086"/>
            </a:xfrm>
            <a:custGeom>
              <a:rect b="b" l="l" r="r" t="t"/>
              <a:pathLst>
                <a:path extrusionOk="0" h="543086" w="579329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645711" y="4008904"/>
              <a:ext cx="426639" cy="441396"/>
            </a:xfrm>
            <a:custGeom>
              <a:rect b="b" l="l" r="r" t="t"/>
              <a:pathLst>
                <a:path extrusionOk="0" h="441396" w="426639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388329" y="4191271"/>
              <a:ext cx="110033" cy="635808"/>
            </a:xfrm>
            <a:custGeom>
              <a:rect b="b" l="l" r="r" t="t"/>
              <a:pathLst>
                <a:path extrusionOk="0" h="635808" w="110033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22665" y="4139149"/>
              <a:ext cx="450147" cy="2027043"/>
            </a:xfrm>
            <a:custGeom>
              <a:rect b="b" l="l" r="r" t="t"/>
              <a:pathLst>
                <a:path extrusionOk="0" h="2027043" w="450147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02887" y="3664530"/>
              <a:ext cx="349749" cy="531038"/>
            </a:xfrm>
            <a:custGeom>
              <a:rect b="b" l="l" r="r" t="t"/>
              <a:pathLst>
                <a:path extrusionOk="0" h="531038" w="349749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33113" y="4255535"/>
              <a:ext cx="309080" cy="161443"/>
            </a:xfrm>
            <a:custGeom>
              <a:rect b="b" l="l" r="r" t="t"/>
              <a:pathLst>
                <a:path extrusionOk="0" h="161443" w="30908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87063" y="3837744"/>
              <a:ext cx="379620" cy="439743"/>
            </a:xfrm>
            <a:custGeom>
              <a:rect b="b" l="l" r="r" t="t"/>
              <a:pathLst>
                <a:path extrusionOk="0" h="439743" w="37962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942190" y="3687690"/>
              <a:ext cx="141301" cy="825288"/>
            </a:xfrm>
            <a:custGeom>
              <a:rect b="b" l="l" r="r" t="t"/>
              <a:pathLst>
                <a:path extrusionOk="0" h="825288" w="141301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083304" y="3808620"/>
              <a:ext cx="300599" cy="1051239"/>
            </a:xfrm>
            <a:custGeom>
              <a:rect b="b" l="l" r="r" t="t"/>
              <a:pathLst>
                <a:path extrusionOk="0" h="1051239" w="300599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59396" y="4451460"/>
              <a:ext cx="755570" cy="317914"/>
            </a:xfrm>
            <a:custGeom>
              <a:rect b="b" l="l" r="r" t="t"/>
              <a:pathLst>
                <a:path extrusionOk="0" h="317914" w="75557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000288" y="4745719"/>
              <a:ext cx="104008" cy="131922"/>
            </a:xfrm>
            <a:custGeom>
              <a:rect b="b" l="l" r="r" t="t"/>
              <a:pathLst>
                <a:path extrusionOk="0" h="131922" w="104008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46;p2"/>
          <p:cNvGrpSpPr/>
          <p:nvPr/>
        </p:nvGrpSpPr>
        <p:grpSpPr>
          <a:xfrm rot="10800000">
            <a:off x="9902441" y="8"/>
            <a:ext cx="1502034" cy="1675952"/>
            <a:chOff x="6415621" y="443747"/>
            <a:chExt cx="1388458" cy="1549225"/>
          </a:xfrm>
        </p:grpSpPr>
        <p:sp>
          <p:nvSpPr>
            <p:cNvPr id="47" name="Google Shape;47;p2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2"/>
          <p:cNvSpPr/>
          <p:nvPr/>
        </p:nvSpPr>
        <p:spPr>
          <a:xfrm flipH="1">
            <a:off x="10880985" y="-83395"/>
            <a:ext cx="1385619" cy="1380040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/>
          <p:nvPr/>
        </p:nvSpPr>
        <p:spPr>
          <a:xfrm>
            <a:off x="0" y="0"/>
            <a:ext cx="12192000" cy="155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10408076" y="1472476"/>
            <a:ext cx="681769" cy="390129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" name="Google Shape;62;p3"/>
          <p:cNvGrpSpPr/>
          <p:nvPr/>
        </p:nvGrpSpPr>
        <p:grpSpPr>
          <a:xfrm>
            <a:off x="10216696" y="3914030"/>
            <a:ext cx="1812954" cy="2501662"/>
            <a:chOff x="259396" y="3664530"/>
            <a:chExt cx="1812954" cy="2501662"/>
          </a:xfrm>
        </p:grpSpPr>
        <p:sp>
          <p:nvSpPr>
            <p:cNvPr id="63" name="Google Shape;63;p3"/>
            <p:cNvSpPr/>
            <p:nvPr/>
          </p:nvSpPr>
          <p:spPr>
            <a:xfrm>
              <a:off x="1060156" y="4349599"/>
              <a:ext cx="684212" cy="1597125"/>
            </a:xfrm>
            <a:custGeom>
              <a:rect b="b" l="l" r="r" t="t"/>
              <a:pathLst>
                <a:path extrusionOk="0" h="1597125" w="684212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316492" y="4740748"/>
              <a:ext cx="499154" cy="365381"/>
            </a:xfrm>
            <a:custGeom>
              <a:rect b="b" l="l" r="r" t="t"/>
              <a:pathLst>
                <a:path extrusionOk="0" h="365381" w="499154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1426327" y="4286272"/>
              <a:ext cx="579329" cy="543086"/>
            </a:xfrm>
            <a:custGeom>
              <a:rect b="b" l="l" r="r" t="t"/>
              <a:pathLst>
                <a:path extrusionOk="0" h="543086" w="579329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1645711" y="4008904"/>
              <a:ext cx="426639" cy="441396"/>
            </a:xfrm>
            <a:custGeom>
              <a:rect b="b" l="l" r="r" t="t"/>
              <a:pathLst>
                <a:path extrusionOk="0" h="441396" w="426639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1388329" y="4191271"/>
              <a:ext cx="110033" cy="635808"/>
            </a:xfrm>
            <a:custGeom>
              <a:rect b="b" l="l" r="r" t="t"/>
              <a:pathLst>
                <a:path extrusionOk="0" h="635808" w="110033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22665" y="4139149"/>
              <a:ext cx="450147" cy="2027043"/>
            </a:xfrm>
            <a:custGeom>
              <a:rect b="b" l="l" r="r" t="t"/>
              <a:pathLst>
                <a:path extrusionOk="0" h="2027043" w="450147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502887" y="3664530"/>
              <a:ext cx="349749" cy="531038"/>
            </a:xfrm>
            <a:custGeom>
              <a:rect b="b" l="l" r="r" t="t"/>
              <a:pathLst>
                <a:path extrusionOk="0" h="531038" w="349749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633113" y="4255535"/>
              <a:ext cx="309080" cy="161443"/>
            </a:xfrm>
            <a:custGeom>
              <a:rect b="b" l="l" r="r" t="t"/>
              <a:pathLst>
                <a:path extrusionOk="0" h="161443" w="30908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287063" y="3837744"/>
              <a:ext cx="379620" cy="439743"/>
            </a:xfrm>
            <a:custGeom>
              <a:rect b="b" l="l" r="r" t="t"/>
              <a:pathLst>
                <a:path extrusionOk="0" h="439743" w="37962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942190" y="3687690"/>
              <a:ext cx="141301" cy="825288"/>
            </a:xfrm>
            <a:custGeom>
              <a:rect b="b" l="l" r="r" t="t"/>
              <a:pathLst>
                <a:path extrusionOk="0" h="825288" w="141301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1083304" y="3808620"/>
              <a:ext cx="300599" cy="1051239"/>
            </a:xfrm>
            <a:custGeom>
              <a:rect b="b" l="l" r="r" t="t"/>
              <a:pathLst>
                <a:path extrusionOk="0" h="1051239" w="300599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259396" y="4451460"/>
              <a:ext cx="755570" cy="317914"/>
            </a:xfrm>
            <a:custGeom>
              <a:rect b="b" l="l" r="r" t="t"/>
              <a:pathLst>
                <a:path extrusionOk="0" h="317914" w="75557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1000288" y="4745719"/>
              <a:ext cx="104008" cy="131922"/>
            </a:xfrm>
            <a:custGeom>
              <a:rect b="b" l="l" r="r" t="t"/>
              <a:pathLst>
                <a:path extrusionOk="0" h="131922" w="104008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" name="Google Shape;76;p3"/>
          <p:cNvSpPr txBox="1"/>
          <p:nvPr>
            <p:ph type="title"/>
          </p:nvPr>
        </p:nvSpPr>
        <p:spPr>
          <a:xfrm>
            <a:off x="1526118" y="2705675"/>
            <a:ext cx="9139800" cy="13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77" name="Google Shape;77;p3"/>
          <p:cNvSpPr txBox="1"/>
          <p:nvPr>
            <p:ph idx="1" type="body"/>
          </p:nvPr>
        </p:nvSpPr>
        <p:spPr>
          <a:xfrm>
            <a:off x="1526075" y="4109975"/>
            <a:ext cx="9139800" cy="2235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8" name="Google Shape;78;p3"/>
          <p:cNvSpPr/>
          <p:nvPr>
            <p:ph idx="2" type="pic"/>
          </p:nvPr>
        </p:nvSpPr>
        <p:spPr>
          <a:xfrm>
            <a:off x="5087400" y="372700"/>
            <a:ext cx="2017200" cy="2017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9" name="Google Shape;79;p3"/>
          <p:cNvSpPr/>
          <p:nvPr/>
        </p:nvSpPr>
        <p:spPr>
          <a:xfrm>
            <a:off x="10545633" y="5293463"/>
            <a:ext cx="1281479" cy="846474"/>
          </a:xfrm>
          <a:custGeom>
            <a:rect b="b" l="l" r="r" t="t"/>
            <a:pathLst>
              <a:path extrusionOk="0" h="632878" w="958115">
                <a:moveTo>
                  <a:pt x="0" y="170479"/>
                </a:moveTo>
                <a:lnTo>
                  <a:pt x="958110" y="0"/>
                </a:lnTo>
                <a:cubicBezTo>
                  <a:pt x="958110" y="0"/>
                  <a:pt x="963939" y="545202"/>
                  <a:pt x="598799" y="621468"/>
                </a:cubicBezTo>
                <a:cubicBezTo>
                  <a:pt x="136684" y="717985"/>
                  <a:pt x="0" y="170479"/>
                  <a:pt x="0" y="170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10808324" y="5624987"/>
            <a:ext cx="1287254" cy="837711"/>
          </a:xfrm>
          <a:custGeom>
            <a:rect b="b" l="l" r="r" t="t"/>
            <a:pathLst>
              <a:path extrusionOk="0" h="626326" w="962433">
                <a:moveTo>
                  <a:pt x="1666" y="0"/>
                </a:moveTo>
                <a:lnTo>
                  <a:pt x="962434" y="154800"/>
                </a:lnTo>
                <a:cubicBezTo>
                  <a:pt x="962434" y="154800"/>
                  <a:pt x="788260" y="671465"/>
                  <a:pt x="418385" y="623135"/>
                </a:cubicBezTo>
                <a:cubicBezTo>
                  <a:pt x="-49731" y="561965"/>
                  <a:pt x="1666" y="0"/>
                  <a:pt x="16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10456476" y="6044226"/>
            <a:ext cx="1340979" cy="767349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 rot="5400000">
            <a:off x="638833" y="396572"/>
            <a:ext cx="1195509" cy="648389"/>
          </a:xfrm>
          <a:custGeom>
            <a:rect b="b" l="l" r="r" t="t"/>
            <a:pathLst>
              <a:path extrusionOk="0" h="785926" w="1449102">
                <a:moveTo>
                  <a:pt x="175981" y="9058"/>
                </a:moveTo>
                <a:cubicBezTo>
                  <a:pt x="-131582" y="-3181"/>
                  <a:pt x="51584" y="332175"/>
                  <a:pt x="79683" y="378504"/>
                </a:cubicBezTo>
                <a:cubicBezTo>
                  <a:pt x="192268" y="564175"/>
                  <a:pt x="271136" y="696459"/>
                  <a:pt x="492115" y="755771"/>
                </a:cubicBezTo>
                <a:cubicBezTo>
                  <a:pt x="713191" y="815140"/>
                  <a:pt x="965127" y="786937"/>
                  <a:pt x="1169915" y="670360"/>
                </a:cubicBezTo>
                <a:cubicBezTo>
                  <a:pt x="1326505" y="581225"/>
                  <a:pt x="1412136" y="306734"/>
                  <a:pt x="1439853" y="203425"/>
                </a:cubicBezTo>
                <a:cubicBezTo>
                  <a:pt x="1472143" y="83134"/>
                  <a:pt x="1424042" y="-7315"/>
                  <a:pt x="1229541" y="467"/>
                </a:cubicBezTo>
                <a:cubicBezTo>
                  <a:pt x="951221" y="11592"/>
                  <a:pt x="498307" y="21879"/>
                  <a:pt x="175981" y="90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 rot="5400000">
            <a:off x="1561238" y="488593"/>
            <a:ext cx="465122" cy="465106"/>
          </a:xfrm>
          <a:custGeom>
            <a:rect b="b" l="l" r="r" t="t"/>
            <a:pathLst>
              <a:path extrusionOk="0" h="563765" w="563784">
                <a:moveTo>
                  <a:pt x="0" y="281883"/>
                </a:moveTo>
                <a:cubicBezTo>
                  <a:pt x="0" y="126206"/>
                  <a:pt x="126206" y="0"/>
                  <a:pt x="281844" y="0"/>
                </a:cubicBezTo>
                <a:cubicBezTo>
                  <a:pt x="437578" y="0"/>
                  <a:pt x="563784" y="126206"/>
                  <a:pt x="563784" y="281883"/>
                </a:cubicBezTo>
                <a:cubicBezTo>
                  <a:pt x="563784" y="437559"/>
                  <a:pt x="437578" y="563766"/>
                  <a:pt x="281844" y="563766"/>
                </a:cubicBezTo>
                <a:cubicBezTo>
                  <a:pt x="126206" y="563766"/>
                  <a:pt x="0" y="437559"/>
                  <a:pt x="0" y="2818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 rot="-425110">
            <a:off x="10021070" y="454242"/>
            <a:ext cx="1341194" cy="767472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3"/>
          <p:cNvGrpSpPr/>
          <p:nvPr/>
        </p:nvGrpSpPr>
        <p:grpSpPr>
          <a:xfrm rot="10800000">
            <a:off x="9902441" y="8"/>
            <a:ext cx="1502034" cy="1675952"/>
            <a:chOff x="6415621" y="443747"/>
            <a:chExt cx="1388458" cy="1549225"/>
          </a:xfrm>
        </p:grpSpPr>
        <p:sp>
          <p:nvSpPr>
            <p:cNvPr id="86" name="Google Shape;86;p3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3"/>
          <p:cNvGrpSpPr/>
          <p:nvPr/>
        </p:nvGrpSpPr>
        <p:grpSpPr>
          <a:xfrm rot="5400000">
            <a:off x="77924" y="25566"/>
            <a:ext cx="1346110" cy="1501974"/>
            <a:chOff x="6415621" y="443747"/>
            <a:chExt cx="1388458" cy="1549225"/>
          </a:xfrm>
        </p:grpSpPr>
        <p:sp>
          <p:nvSpPr>
            <p:cNvPr id="98" name="Google Shape;98;p3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Six columns">
  <p:cSld name="CUSTOM_2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>
            <a:off x="3673050" y="125"/>
            <a:ext cx="85188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"/>
          <p:cNvSpPr txBox="1"/>
          <p:nvPr>
            <p:ph type="title"/>
          </p:nvPr>
        </p:nvSpPr>
        <p:spPr>
          <a:xfrm>
            <a:off x="250950" y="370225"/>
            <a:ext cx="3160800" cy="3655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12" name="Google Shape;112;p4"/>
          <p:cNvSpPr txBox="1"/>
          <p:nvPr>
            <p:ph idx="1" type="body"/>
          </p:nvPr>
        </p:nvSpPr>
        <p:spPr>
          <a:xfrm>
            <a:off x="4216300" y="2094432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3" name="Google Shape;113;p4"/>
          <p:cNvSpPr txBox="1"/>
          <p:nvPr>
            <p:ph idx="2" type="body"/>
          </p:nvPr>
        </p:nvSpPr>
        <p:spPr>
          <a:xfrm>
            <a:off x="8174225" y="2094432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4" name="Google Shape;114;p4"/>
          <p:cNvSpPr txBox="1"/>
          <p:nvPr>
            <p:ph idx="3" type="body"/>
          </p:nvPr>
        </p:nvSpPr>
        <p:spPr>
          <a:xfrm>
            <a:off x="8174200" y="4112991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5" name="Google Shape;115;p4"/>
          <p:cNvSpPr txBox="1"/>
          <p:nvPr>
            <p:ph idx="4" type="title"/>
          </p:nvPr>
        </p:nvSpPr>
        <p:spPr>
          <a:xfrm>
            <a:off x="4216300" y="1398663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16" name="Google Shape;116;p4"/>
          <p:cNvSpPr txBox="1"/>
          <p:nvPr>
            <p:ph idx="5" type="title"/>
          </p:nvPr>
        </p:nvSpPr>
        <p:spPr>
          <a:xfrm>
            <a:off x="8174225" y="1398663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17" name="Google Shape;117;p4"/>
          <p:cNvSpPr txBox="1"/>
          <p:nvPr>
            <p:ph idx="6" type="title"/>
          </p:nvPr>
        </p:nvSpPr>
        <p:spPr>
          <a:xfrm>
            <a:off x="8174200" y="3417221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18" name="Google Shape;118;p4"/>
          <p:cNvSpPr txBox="1"/>
          <p:nvPr>
            <p:ph idx="7" type="body"/>
          </p:nvPr>
        </p:nvSpPr>
        <p:spPr>
          <a:xfrm>
            <a:off x="4216300" y="4112982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9" name="Google Shape;119;p4"/>
          <p:cNvSpPr txBox="1"/>
          <p:nvPr>
            <p:ph idx="8" type="title"/>
          </p:nvPr>
        </p:nvSpPr>
        <p:spPr>
          <a:xfrm>
            <a:off x="4216300" y="3417213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20" name="Google Shape;120;p4"/>
          <p:cNvSpPr/>
          <p:nvPr/>
        </p:nvSpPr>
        <p:spPr>
          <a:xfrm flipH="1">
            <a:off x="569461" y="4291542"/>
            <a:ext cx="1131600" cy="113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"/>
          <p:cNvSpPr/>
          <p:nvPr/>
        </p:nvSpPr>
        <p:spPr>
          <a:xfrm flipH="1">
            <a:off x="886577" y="3700998"/>
            <a:ext cx="497400" cy="497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"/>
          <p:cNvSpPr/>
          <p:nvPr/>
        </p:nvSpPr>
        <p:spPr>
          <a:xfrm flipH="1">
            <a:off x="1779903" y="5188810"/>
            <a:ext cx="1318171" cy="957706"/>
          </a:xfrm>
          <a:custGeom>
            <a:rect b="b" l="l" r="r" t="t"/>
            <a:pathLst>
              <a:path extrusionOk="0" h="1130037" w="1555364">
                <a:moveTo>
                  <a:pt x="232" y="786699"/>
                </a:moveTo>
                <a:cubicBezTo>
                  <a:pt x="-7828" y="760106"/>
                  <a:pt x="196976" y="649768"/>
                  <a:pt x="230827" y="631728"/>
                </a:cubicBezTo>
                <a:cubicBezTo>
                  <a:pt x="364031" y="560729"/>
                  <a:pt x="492676" y="484081"/>
                  <a:pt x="626540" y="414653"/>
                </a:cubicBezTo>
                <a:cubicBezTo>
                  <a:pt x="721762" y="365276"/>
                  <a:pt x="823898" y="332043"/>
                  <a:pt x="919529" y="284151"/>
                </a:cubicBezTo>
                <a:cubicBezTo>
                  <a:pt x="1073853" y="206865"/>
                  <a:pt x="1232540" y="140409"/>
                  <a:pt x="1386350" y="62638"/>
                </a:cubicBezTo>
                <a:cubicBezTo>
                  <a:pt x="1404885" y="53275"/>
                  <a:pt x="1521938" y="-22087"/>
                  <a:pt x="1530425" y="6393"/>
                </a:cubicBezTo>
                <a:cubicBezTo>
                  <a:pt x="1555180" y="89374"/>
                  <a:pt x="1560562" y="203874"/>
                  <a:pt x="1550732" y="288799"/>
                </a:cubicBezTo>
                <a:cubicBezTo>
                  <a:pt x="1538816" y="391764"/>
                  <a:pt x="1535749" y="496978"/>
                  <a:pt x="1496906" y="595199"/>
                </a:cubicBezTo>
                <a:cubicBezTo>
                  <a:pt x="1398208" y="844783"/>
                  <a:pt x="1145672" y="1066011"/>
                  <a:pt x="893879" y="1114846"/>
                </a:cubicBezTo>
                <a:cubicBezTo>
                  <a:pt x="688196" y="1154726"/>
                  <a:pt x="446556" y="1115512"/>
                  <a:pt x="275215" y="1004012"/>
                </a:cubicBezTo>
                <a:cubicBezTo>
                  <a:pt x="213104" y="963589"/>
                  <a:pt x="6486" y="807341"/>
                  <a:pt x="232" y="7866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 flipH="1">
            <a:off x="1414384" y="5879259"/>
            <a:ext cx="1171981" cy="1005418"/>
          </a:xfrm>
          <a:custGeom>
            <a:rect b="b" l="l" r="r" t="t"/>
            <a:pathLst>
              <a:path extrusionOk="0" h="1186334" w="1382868">
                <a:moveTo>
                  <a:pt x="467097" y="35491"/>
                </a:moveTo>
                <a:cubicBezTo>
                  <a:pt x="233382" y="101500"/>
                  <a:pt x="149619" y="254976"/>
                  <a:pt x="122654" y="298124"/>
                </a:cubicBezTo>
                <a:cubicBezTo>
                  <a:pt x="49968" y="414415"/>
                  <a:pt x="27566" y="565958"/>
                  <a:pt x="5667" y="697308"/>
                </a:cubicBezTo>
                <a:cubicBezTo>
                  <a:pt x="-1571" y="740732"/>
                  <a:pt x="1591" y="859604"/>
                  <a:pt x="1591" y="859604"/>
                </a:cubicBezTo>
                <a:cubicBezTo>
                  <a:pt x="-6744" y="934537"/>
                  <a:pt x="18793" y="1013823"/>
                  <a:pt x="51950" y="1080146"/>
                </a:cubicBezTo>
                <a:cubicBezTo>
                  <a:pt x="105613" y="1187483"/>
                  <a:pt x="267948" y="1213610"/>
                  <a:pt x="365646" y="1157784"/>
                </a:cubicBezTo>
                <a:cubicBezTo>
                  <a:pt x="456305" y="1105978"/>
                  <a:pt x="487594" y="1010585"/>
                  <a:pt x="542677" y="927956"/>
                </a:cubicBezTo>
                <a:cubicBezTo>
                  <a:pt x="590503" y="856213"/>
                  <a:pt x="655311" y="792177"/>
                  <a:pt x="710394" y="726073"/>
                </a:cubicBezTo>
                <a:cubicBezTo>
                  <a:pt x="820636" y="593780"/>
                  <a:pt x="1001011" y="545936"/>
                  <a:pt x="1132799" y="443428"/>
                </a:cubicBezTo>
                <a:cubicBezTo>
                  <a:pt x="1206599" y="386031"/>
                  <a:pt x="1360256" y="327995"/>
                  <a:pt x="1381268" y="222915"/>
                </a:cubicBezTo>
                <a:cubicBezTo>
                  <a:pt x="1405185" y="103338"/>
                  <a:pt x="1154411" y="43893"/>
                  <a:pt x="1073792" y="36558"/>
                </a:cubicBezTo>
                <a:cubicBezTo>
                  <a:pt x="792861" y="11021"/>
                  <a:pt x="700821" y="-30507"/>
                  <a:pt x="467097" y="354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4"/>
          <p:cNvGrpSpPr/>
          <p:nvPr/>
        </p:nvGrpSpPr>
        <p:grpSpPr>
          <a:xfrm flipH="1">
            <a:off x="546966" y="5582292"/>
            <a:ext cx="1177274" cy="1313588"/>
            <a:chOff x="6415621" y="443747"/>
            <a:chExt cx="1388458" cy="1549225"/>
          </a:xfrm>
        </p:grpSpPr>
        <p:sp>
          <p:nvSpPr>
            <p:cNvPr id="125" name="Google Shape;125;p4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4"/>
          <p:cNvGrpSpPr/>
          <p:nvPr/>
        </p:nvGrpSpPr>
        <p:grpSpPr>
          <a:xfrm flipH="1">
            <a:off x="1609816" y="5125741"/>
            <a:ext cx="1420993" cy="1960803"/>
            <a:chOff x="259396" y="3664530"/>
            <a:chExt cx="1812954" cy="2501662"/>
          </a:xfrm>
        </p:grpSpPr>
        <p:sp>
          <p:nvSpPr>
            <p:cNvPr id="137" name="Google Shape;137;p4"/>
            <p:cNvSpPr/>
            <p:nvPr/>
          </p:nvSpPr>
          <p:spPr>
            <a:xfrm>
              <a:off x="1060156" y="4349599"/>
              <a:ext cx="684212" cy="1597125"/>
            </a:xfrm>
            <a:custGeom>
              <a:rect b="b" l="l" r="r" t="t"/>
              <a:pathLst>
                <a:path extrusionOk="0" h="1597125" w="684212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316492" y="4740748"/>
              <a:ext cx="499154" cy="365381"/>
            </a:xfrm>
            <a:custGeom>
              <a:rect b="b" l="l" r="r" t="t"/>
              <a:pathLst>
                <a:path extrusionOk="0" h="365381" w="499154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426327" y="4286272"/>
              <a:ext cx="579329" cy="543086"/>
            </a:xfrm>
            <a:custGeom>
              <a:rect b="b" l="l" r="r" t="t"/>
              <a:pathLst>
                <a:path extrusionOk="0" h="543086" w="579329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1645711" y="4008904"/>
              <a:ext cx="426639" cy="441396"/>
            </a:xfrm>
            <a:custGeom>
              <a:rect b="b" l="l" r="r" t="t"/>
              <a:pathLst>
                <a:path extrusionOk="0" h="441396" w="426639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1388329" y="4191271"/>
              <a:ext cx="110033" cy="635808"/>
            </a:xfrm>
            <a:custGeom>
              <a:rect b="b" l="l" r="r" t="t"/>
              <a:pathLst>
                <a:path extrusionOk="0" h="635808" w="110033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822665" y="4139149"/>
              <a:ext cx="450147" cy="2027043"/>
            </a:xfrm>
            <a:custGeom>
              <a:rect b="b" l="l" r="r" t="t"/>
              <a:pathLst>
                <a:path extrusionOk="0" h="2027043" w="450147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502887" y="3664530"/>
              <a:ext cx="349749" cy="531038"/>
            </a:xfrm>
            <a:custGeom>
              <a:rect b="b" l="l" r="r" t="t"/>
              <a:pathLst>
                <a:path extrusionOk="0" h="531038" w="349749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633113" y="4255535"/>
              <a:ext cx="309080" cy="161443"/>
            </a:xfrm>
            <a:custGeom>
              <a:rect b="b" l="l" r="r" t="t"/>
              <a:pathLst>
                <a:path extrusionOk="0" h="161443" w="30908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87063" y="3837744"/>
              <a:ext cx="379620" cy="439743"/>
            </a:xfrm>
            <a:custGeom>
              <a:rect b="b" l="l" r="r" t="t"/>
              <a:pathLst>
                <a:path extrusionOk="0" h="439743" w="37962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942190" y="3687690"/>
              <a:ext cx="141301" cy="825288"/>
            </a:xfrm>
            <a:custGeom>
              <a:rect b="b" l="l" r="r" t="t"/>
              <a:pathLst>
                <a:path extrusionOk="0" h="825288" w="141301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083304" y="3808620"/>
              <a:ext cx="300599" cy="1051239"/>
            </a:xfrm>
            <a:custGeom>
              <a:rect b="b" l="l" r="r" t="t"/>
              <a:pathLst>
                <a:path extrusionOk="0" h="1051239" w="300599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259396" y="4451460"/>
              <a:ext cx="755570" cy="317914"/>
            </a:xfrm>
            <a:custGeom>
              <a:rect b="b" l="l" r="r" t="t"/>
              <a:pathLst>
                <a:path extrusionOk="0" h="317914" w="75557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000288" y="4745719"/>
              <a:ext cx="104008" cy="131922"/>
            </a:xfrm>
            <a:custGeom>
              <a:rect b="b" l="l" r="r" t="t"/>
              <a:pathLst>
                <a:path extrusionOk="0" h="131922" w="104008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5"/>
          <p:cNvGrpSpPr/>
          <p:nvPr/>
        </p:nvGrpSpPr>
        <p:grpSpPr>
          <a:xfrm flipH="1">
            <a:off x="9696265" y="4083968"/>
            <a:ext cx="2486173" cy="2774042"/>
            <a:chOff x="6415621" y="443747"/>
            <a:chExt cx="1388458" cy="1549225"/>
          </a:xfrm>
        </p:grpSpPr>
        <p:sp>
          <p:nvSpPr>
            <p:cNvPr id="152" name="Google Shape;152;p5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/>
          <p:cNvSpPr txBox="1"/>
          <p:nvPr>
            <p:ph type="title"/>
          </p:nvPr>
        </p:nvSpPr>
        <p:spPr>
          <a:xfrm>
            <a:off x="1096750" y="2005425"/>
            <a:ext cx="7389300" cy="2066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64" name="Google Shape;164;p5"/>
          <p:cNvSpPr txBox="1"/>
          <p:nvPr>
            <p:ph idx="1" type="body"/>
          </p:nvPr>
        </p:nvSpPr>
        <p:spPr>
          <a:xfrm>
            <a:off x="1096750" y="4089075"/>
            <a:ext cx="7389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165" name="Google Shape;165;p5"/>
          <p:cNvGrpSpPr/>
          <p:nvPr/>
        </p:nvGrpSpPr>
        <p:grpSpPr>
          <a:xfrm>
            <a:off x="9706719" y="3127498"/>
            <a:ext cx="2304990" cy="3180613"/>
            <a:chOff x="259396" y="3664530"/>
            <a:chExt cx="1812954" cy="2501662"/>
          </a:xfrm>
        </p:grpSpPr>
        <p:sp>
          <p:nvSpPr>
            <p:cNvPr id="166" name="Google Shape;166;p5"/>
            <p:cNvSpPr/>
            <p:nvPr/>
          </p:nvSpPr>
          <p:spPr>
            <a:xfrm>
              <a:off x="1060156" y="4349599"/>
              <a:ext cx="684212" cy="1597125"/>
            </a:xfrm>
            <a:custGeom>
              <a:rect b="b" l="l" r="r" t="t"/>
              <a:pathLst>
                <a:path extrusionOk="0" h="1597125" w="684212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1316492" y="4740748"/>
              <a:ext cx="499154" cy="365381"/>
            </a:xfrm>
            <a:custGeom>
              <a:rect b="b" l="l" r="r" t="t"/>
              <a:pathLst>
                <a:path extrusionOk="0" h="365381" w="499154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1426327" y="4286272"/>
              <a:ext cx="579329" cy="543086"/>
            </a:xfrm>
            <a:custGeom>
              <a:rect b="b" l="l" r="r" t="t"/>
              <a:pathLst>
                <a:path extrusionOk="0" h="543086" w="579329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1645711" y="4008904"/>
              <a:ext cx="426639" cy="441396"/>
            </a:xfrm>
            <a:custGeom>
              <a:rect b="b" l="l" r="r" t="t"/>
              <a:pathLst>
                <a:path extrusionOk="0" h="441396" w="426639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1388329" y="4191271"/>
              <a:ext cx="110033" cy="635808"/>
            </a:xfrm>
            <a:custGeom>
              <a:rect b="b" l="l" r="r" t="t"/>
              <a:pathLst>
                <a:path extrusionOk="0" h="635808" w="110033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822665" y="4139149"/>
              <a:ext cx="450147" cy="2027043"/>
            </a:xfrm>
            <a:custGeom>
              <a:rect b="b" l="l" r="r" t="t"/>
              <a:pathLst>
                <a:path extrusionOk="0" h="2027043" w="450147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502887" y="3664530"/>
              <a:ext cx="349749" cy="531038"/>
            </a:xfrm>
            <a:custGeom>
              <a:rect b="b" l="l" r="r" t="t"/>
              <a:pathLst>
                <a:path extrusionOk="0" h="531038" w="349749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633113" y="4255535"/>
              <a:ext cx="309080" cy="161443"/>
            </a:xfrm>
            <a:custGeom>
              <a:rect b="b" l="l" r="r" t="t"/>
              <a:pathLst>
                <a:path extrusionOk="0" h="161443" w="30908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287063" y="3837744"/>
              <a:ext cx="379620" cy="439743"/>
            </a:xfrm>
            <a:custGeom>
              <a:rect b="b" l="l" r="r" t="t"/>
              <a:pathLst>
                <a:path extrusionOk="0" h="439743" w="37962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942190" y="3687690"/>
              <a:ext cx="141301" cy="825288"/>
            </a:xfrm>
            <a:custGeom>
              <a:rect b="b" l="l" r="r" t="t"/>
              <a:pathLst>
                <a:path extrusionOk="0" h="825288" w="141301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1083304" y="3808620"/>
              <a:ext cx="300599" cy="1051239"/>
            </a:xfrm>
            <a:custGeom>
              <a:rect b="b" l="l" r="r" t="t"/>
              <a:pathLst>
                <a:path extrusionOk="0" h="1051239" w="300599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259396" y="4451460"/>
              <a:ext cx="755570" cy="317914"/>
            </a:xfrm>
            <a:custGeom>
              <a:rect b="b" l="l" r="r" t="t"/>
              <a:pathLst>
                <a:path extrusionOk="0" h="317914" w="75557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000288" y="4745719"/>
              <a:ext cx="104008" cy="131922"/>
            </a:xfrm>
            <a:custGeom>
              <a:rect b="b" l="l" r="r" t="t"/>
              <a:pathLst>
                <a:path extrusionOk="0" h="131922" w="104008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5"/>
          <p:cNvSpPr/>
          <p:nvPr/>
        </p:nvSpPr>
        <p:spPr>
          <a:xfrm>
            <a:off x="10124942" y="4881416"/>
            <a:ext cx="1628796" cy="1075893"/>
          </a:xfrm>
          <a:custGeom>
            <a:rect b="b" l="l" r="r" t="t"/>
            <a:pathLst>
              <a:path extrusionOk="0" h="632878" w="958115">
                <a:moveTo>
                  <a:pt x="0" y="170479"/>
                </a:moveTo>
                <a:lnTo>
                  <a:pt x="958110" y="0"/>
                </a:lnTo>
                <a:cubicBezTo>
                  <a:pt x="958110" y="0"/>
                  <a:pt x="963939" y="545202"/>
                  <a:pt x="598799" y="621468"/>
                </a:cubicBezTo>
                <a:cubicBezTo>
                  <a:pt x="136684" y="717985"/>
                  <a:pt x="0" y="170479"/>
                  <a:pt x="0" y="170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10458932" y="5302921"/>
            <a:ext cx="1636136" cy="1064754"/>
          </a:xfrm>
          <a:custGeom>
            <a:rect b="b" l="l" r="r" t="t"/>
            <a:pathLst>
              <a:path extrusionOk="0" h="626326" w="962433">
                <a:moveTo>
                  <a:pt x="1666" y="0"/>
                </a:moveTo>
                <a:lnTo>
                  <a:pt x="962434" y="154800"/>
                </a:lnTo>
                <a:cubicBezTo>
                  <a:pt x="962434" y="154800"/>
                  <a:pt x="788260" y="671465"/>
                  <a:pt x="418385" y="623135"/>
                </a:cubicBezTo>
                <a:cubicBezTo>
                  <a:pt x="-49731" y="561965"/>
                  <a:pt x="1666" y="0"/>
                  <a:pt x="16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10011586" y="5835951"/>
            <a:ext cx="1704422" cy="975322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 flipH="1" rot="10800000">
            <a:off x="9961626" y="-26615"/>
            <a:ext cx="969600" cy="1529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 flipH="1" rot="10800000">
            <a:off x="10395976" y="-26546"/>
            <a:ext cx="778800" cy="12282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4" name="Google Shape;184;p5"/>
          <p:cNvGrpSpPr/>
          <p:nvPr/>
        </p:nvGrpSpPr>
        <p:grpSpPr>
          <a:xfrm rot="10800000">
            <a:off x="10656400" y="-26680"/>
            <a:ext cx="1022877" cy="1141314"/>
            <a:chOff x="6415621" y="443747"/>
            <a:chExt cx="1388458" cy="1549225"/>
          </a:xfrm>
        </p:grpSpPr>
        <p:sp>
          <p:nvSpPr>
            <p:cNvPr id="185" name="Google Shape;185;p5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5"/>
          <p:cNvSpPr/>
          <p:nvPr/>
        </p:nvSpPr>
        <p:spPr>
          <a:xfrm flipH="1">
            <a:off x="11323907" y="-83399"/>
            <a:ext cx="942695" cy="938899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Two columns">
  <p:cSld name="CUSTOM_4">
    <p:bg>
      <p:bgPr>
        <a:solidFill>
          <a:schemeClr val="accent3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1301250" y="611250"/>
            <a:ext cx="9589500" cy="5635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6"/>
          <p:cNvSpPr txBox="1"/>
          <p:nvPr>
            <p:ph type="title"/>
          </p:nvPr>
        </p:nvSpPr>
        <p:spPr>
          <a:xfrm>
            <a:off x="1607325" y="912563"/>
            <a:ext cx="90783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00" name="Google Shape;200;p6"/>
          <p:cNvSpPr txBox="1"/>
          <p:nvPr>
            <p:ph idx="1" type="body"/>
          </p:nvPr>
        </p:nvSpPr>
        <p:spPr>
          <a:xfrm>
            <a:off x="1607325" y="2127643"/>
            <a:ext cx="42681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1" name="Google Shape;201;p6"/>
          <p:cNvSpPr txBox="1"/>
          <p:nvPr>
            <p:ph idx="2" type="body"/>
          </p:nvPr>
        </p:nvSpPr>
        <p:spPr>
          <a:xfrm>
            <a:off x="6417417" y="2113258"/>
            <a:ext cx="42684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2" name="Google Shape;202;p6"/>
          <p:cNvSpPr/>
          <p:nvPr/>
        </p:nvSpPr>
        <p:spPr>
          <a:xfrm flipH="1">
            <a:off x="183984" y="4848018"/>
            <a:ext cx="906300" cy="906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6"/>
          <p:cNvSpPr/>
          <p:nvPr/>
        </p:nvSpPr>
        <p:spPr>
          <a:xfrm flipH="1">
            <a:off x="437933" y="4375049"/>
            <a:ext cx="398400" cy="398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"/>
          <p:cNvSpPr/>
          <p:nvPr/>
        </p:nvSpPr>
        <p:spPr>
          <a:xfrm flipH="1">
            <a:off x="1151501" y="5566644"/>
            <a:ext cx="1057648" cy="768425"/>
          </a:xfrm>
          <a:custGeom>
            <a:rect b="b" l="l" r="r" t="t"/>
            <a:pathLst>
              <a:path extrusionOk="0" h="1130037" w="1555364">
                <a:moveTo>
                  <a:pt x="232" y="786699"/>
                </a:moveTo>
                <a:cubicBezTo>
                  <a:pt x="-7828" y="760106"/>
                  <a:pt x="196976" y="649768"/>
                  <a:pt x="230827" y="631728"/>
                </a:cubicBezTo>
                <a:cubicBezTo>
                  <a:pt x="364031" y="560729"/>
                  <a:pt x="492676" y="484081"/>
                  <a:pt x="626540" y="414653"/>
                </a:cubicBezTo>
                <a:cubicBezTo>
                  <a:pt x="721762" y="365276"/>
                  <a:pt x="823898" y="332043"/>
                  <a:pt x="919529" y="284151"/>
                </a:cubicBezTo>
                <a:cubicBezTo>
                  <a:pt x="1073853" y="206865"/>
                  <a:pt x="1232540" y="140409"/>
                  <a:pt x="1386350" y="62638"/>
                </a:cubicBezTo>
                <a:cubicBezTo>
                  <a:pt x="1404885" y="53275"/>
                  <a:pt x="1521938" y="-22087"/>
                  <a:pt x="1530425" y="6393"/>
                </a:cubicBezTo>
                <a:cubicBezTo>
                  <a:pt x="1555180" y="89374"/>
                  <a:pt x="1560562" y="203874"/>
                  <a:pt x="1550732" y="288799"/>
                </a:cubicBezTo>
                <a:cubicBezTo>
                  <a:pt x="1538816" y="391764"/>
                  <a:pt x="1535749" y="496978"/>
                  <a:pt x="1496906" y="595199"/>
                </a:cubicBezTo>
                <a:cubicBezTo>
                  <a:pt x="1398208" y="844783"/>
                  <a:pt x="1145672" y="1066011"/>
                  <a:pt x="893879" y="1114846"/>
                </a:cubicBezTo>
                <a:cubicBezTo>
                  <a:pt x="688196" y="1154726"/>
                  <a:pt x="446556" y="1115512"/>
                  <a:pt x="275215" y="1004012"/>
                </a:cubicBezTo>
                <a:cubicBezTo>
                  <a:pt x="213104" y="963589"/>
                  <a:pt x="6486" y="807341"/>
                  <a:pt x="232" y="7866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 flipH="1">
            <a:off x="858972" y="6119629"/>
            <a:ext cx="940350" cy="806707"/>
          </a:xfrm>
          <a:custGeom>
            <a:rect b="b" l="l" r="r" t="t"/>
            <a:pathLst>
              <a:path extrusionOk="0" h="1186334" w="1382868">
                <a:moveTo>
                  <a:pt x="467097" y="35491"/>
                </a:moveTo>
                <a:cubicBezTo>
                  <a:pt x="233382" y="101500"/>
                  <a:pt x="149619" y="254976"/>
                  <a:pt x="122654" y="298124"/>
                </a:cubicBezTo>
                <a:cubicBezTo>
                  <a:pt x="49968" y="414415"/>
                  <a:pt x="27566" y="565958"/>
                  <a:pt x="5667" y="697308"/>
                </a:cubicBezTo>
                <a:cubicBezTo>
                  <a:pt x="-1571" y="740732"/>
                  <a:pt x="1591" y="859604"/>
                  <a:pt x="1591" y="859604"/>
                </a:cubicBezTo>
                <a:cubicBezTo>
                  <a:pt x="-6744" y="934537"/>
                  <a:pt x="18793" y="1013823"/>
                  <a:pt x="51950" y="1080146"/>
                </a:cubicBezTo>
                <a:cubicBezTo>
                  <a:pt x="105613" y="1187483"/>
                  <a:pt x="267948" y="1213610"/>
                  <a:pt x="365646" y="1157784"/>
                </a:cubicBezTo>
                <a:cubicBezTo>
                  <a:pt x="456305" y="1105978"/>
                  <a:pt x="487594" y="1010585"/>
                  <a:pt x="542677" y="927956"/>
                </a:cubicBezTo>
                <a:cubicBezTo>
                  <a:pt x="590503" y="856213"/>
                  <a:pt x="655311" y="792177"/>
                  <a:pt x="710394" y="726073"/>
                </a:cubicBezTo>
                <a:cubicBezTo>
                  <a:pt x="820636" y="593780"/>
                  <a:pt x="1001011" y="545936"/>
                  <a:pt x="1132799" y="443428"/>
                </a:cubicBezTo>
                <a:cubicBezTo>
                  <a:pt x="1206599" y="386031"/>
                  <a:pt x="1360256" y="327995"/>
                  <a:pt x="1381268" y="222915"/>
                </a:cubicBezTo>
                <a:cubicBezTo>
                  <a:pt x="1405185" y="103338"/>
                  <a:pt x="1154411" y="43893"/>
                  <a:pt x="1073792" y="36558"/>
                </a:cubicBezTo>
                <a:cubicBezTo>
                  <a:pt x="792861" y="11021"/>
                  <a:pt x="700821" y="-30507"/>
                  <a:pt x="467097" y="3549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" name="Google Shape;206;p6"/>
          <p:cNvGrpSpPr/>
          <p:nvPr/>
        </p:nvGrpSpPr>
        <p:grpSpPr>
          <a:xfrm flipH="1">
            <a:off x="165821" y="5881792"/>
            <a:ext cx="942902" cy="1052079"/>
            <a:chOff x="6415621" y="443747"/>
            <a:chExt cx="1388458" cy="1549225"/>
          </a:xfrm>
        </p:grpSpPr>
        <p:sp>
          <p:nvSpPr>
            <p:cNvPr id="207" name="Google Shape;207;p6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6"/>
          <p:cNvGrpSpPr/>
          <p:nvPr/>
        </p:nvGrpSpPr>
        <p:grpSpPr>
          <a:xfrm flipH="1">
            <a:off x="1017296" y="5515951"/>
            <a:ext cx="1137991" cy="1570293"/>
            <a:chOff x="259396" y="3664530"/>
            <a:chExt cx="1812954" cy="2501662"/>
          </a:xfrm>
        </p:grpSpPr>
        <p:sp>
          <p:nvSpPr>
            <p:cNvPr id="219" name="Google Shape;219;p6"/>
            <p:cNvSpPr/>
            <p:nvPr/>
          </p:nvSpPr>
          <p:spPr>
            <a:xfrm>
              <a:off x="1060156" y="4349599"/>
              <a:ext cx="684212" cy="1597125"/>
            </a:xfrm>
            <a:custGeom>
              <a:rect b="b" l="l" r="r" t="t"/>
              <a:pathLst>
                <a:path extrusionOk="0" h="1597125" w="684212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1316492" y="4740748"/>
              <a:ext cx="499154" cy="365381"/>
            </a:xfrm>
            <a:custGeom>
              <a:rect b="b" l="l" r="r" t="t"/>
              <a:pathLst>
                <a:path extrusionOk="0" h="365381" w="499154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1426327" y="4286272"/>
              <a:ext cx="579329" cy="543086"/>
            </a:xfrm>
            <a:custGeom>
              <a:rect b="b" l="l" r="r" t="t"/>
              <a:pathLst>
                <a:path extrusionOk="0" h="543086" w="579329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1645711" y="4008904"/>
              <a:ext cx="426639" cy="441396"/>
            </a:xfrm>
            <a:custGeom>
              <a:rect b="b" l="l" r="r" t="t"/>
              <a:pathLst>
                <a:path extrusionOk="0" h="441396" w="426639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1388329" y="4191271"/>
              <a:ext cx="110033" cy="635808"/>
            </a:xfrm>
            <a:custGeom>
              <a:rect b="b" l="l" r="r" t="t"/>
              <a:pathLst>
                <a:path extrusionOk="0" h="635808" w="110033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822665" y="4139149"/>
              <a:ext cx="450147" cy="2027043"/>
            </a:xfrm>
            <a:custGeom>
              <a:rect b="b" l="l" r="r" t="t"/>
              <a:pathLst>
                <a:path extrusionOk="0" h="2027043" w="450147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502887" y="3664530"/>
              <a:ext cx="349749" cy="531038"/>
            </a:xfrm>
            <a:custGeom>
              <a:rect b="b" l="l" r="r" t="t"/>
              <a:pathLst>
                <a:path extrusionOk="0" h="531038" w="349749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633113" y="4255535"/>
              <a:ext cx="309080" cy="161443"/>
            </a:xfrm>
            <a:custGeom>
              <a:rect b="b" l="l" r="r" t="t"/>
              <a:pathLst>
                <a:path extrusionOk="0" h="161443" w="30908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287063" y="3837744"/>
              <a:ext cx="379620" cy="439743"/>
            </a:xfrm>
            <a:custGeom>
              <a:rect b="b" l="l" r="r" t="t"/>
              <a:pathLst>
                <a:path extrusionOk="0" h="439743" w="37962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942190" y="3687690"/>
              <a:ext cx="141301" cy="825288"/>
            </a:xfrm>
            <a:custGeom>
              <a:rect b="b" l="l" r="r" t="t"/>
              <a:pathLst>
                <a:path extrusionOk="0" h="825288" w="141301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083304" y="3808620"/>
              <a:ext cx="300599" cy="1051239"/>
            </a:xfrm>
            <a:custGeom>
              <a:rect b="b" l="l" r="r" t="t"/>
              <a:pathLst>
                <a:path extrusionOk="0" h="1051239" w="300599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259396" y="4451460"/>
              <a:ext cx="755570" cy="317914"/>
            </a:xfrm>
            <a:custGeom>
              <a:rect b="b" l="l" r="r" t="t"/>
              <a:pathLst>
                <a:path extrusionOk="0" h="317914" w="75557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1000288" y="4745719"/>
              <a:ext cx="104008" cy="131922"/>
            </a:xfrm>
            <a:custGeom>
              <a:rect b="b" l="l" r="r" t="t"/>
              <a:pathLst>
                <a:path extrusionOk="0" h="131922" w="104008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p6"/>
          <p:cNvSpPr/>
          <p:nvPr/>
        </p:nvSpPr>
        <p:spPr>
          <a:xfrm flipH="1" rot="10800000">
            <a:off x="10388525" y="-37125"/>
            <a:ext cx="789900" cy="1245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6"/>
          <p:cNvSpPr/>
          <p:nvPr/>
        </p:nvSpPr>
        <p:spPr>
          <a:xfrm flipH="1" rot="10800000">
            <a:off x="10742430" y="-37141"/>
            <a:ext cx="634500" cy="10008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4" name="Google Shape;234;p6"/>
          <p:cNvGrpSpPr/>
          <p:nvPr/>
        </p:nvGrpSpPr>
        <p:grpSpPr>
          <a:xfrm rot="10800000">
            <a:off x="10954287" y="-37261"/>
            <a:ext cx="833491" cy="930000"/>
            <a:chOff x="6415621" y="443747"/>
            <a:chExt cx="1388458" cy="1549225"/>
          </a:xfrm>
        </p:grpSpPr>
        <p:sp>
          <p:nvSpPr>
            <p:cNvPr id="235" name="Google Shape;235;p6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6"/>
          <p:cNvSpPr/>
          <p:nvPr/>
        </p:nvSpPr>
        <p:spPr>
          <a:xfrm flipH="1">
            <a:off x="11499180" y="-83400"/>
            <a:ext cx="767420" cy="764330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One column">
  <p:cSld name="CUSTOM_5">
    <p:bg>
      <p:bgPr>
        <a:solidFill>
          <a:schemeClr val="accent3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"/>
          <p:cNvSpPr/>
          <p:nvPr/>
        </p:nvSpPr>
        <p:spPr>
          <a:xfrm>
            <a:off x="1301250" y="1222500"/>
            <a:ext cx="9589500" cy="5635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7"/>
          <p:cNvSpPr txBox="1"/>
          <p:nvPr>
            <p:ph type="title"/>
          </p:nvPr>
        </p:nvSpPr>
        <p:spPr>
          <a:xfrm>
            <a:off x="1291250" y="1454050"/>
            <a:ext cx="95895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50" name="Google Shape;250;p7"/>
          <p:cNvSpPr txBox="1"/>
          <p:nvPr>
            <p:ph idx="1" type="body"/>
          </p:nvPr>
        </p:nvSpPr>
        <p:spPr>
          <a:xfrm>
            <a:off x="2199000" y="2966525"/>
            <a:ext cx="7794000" cy="271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51" name="Google Shape;251;p7"/>
          <p:cNvGrpSpPr/>
          <p:nvPr/>
        </p:nvGrpSpPr>
        <p:grpSpPr>
          <a:xfrm>
            <a:off x="10216696" y="3914030"/>
            <a:ext cx="1812954" cy="2501662"/>
            <a:chOff x="259396" y="3664530"/>
            <a:chExt cx="1812954" cy="2501662"/>
          </a:xfrm>
        </p:grpSpPr>
        <p:sp>
          <p:nvSpPr>
            <p:cNvPr id="252" name="Google Shape;252;p7"/>
            <p:cNvSpPr/>
            <p:nvPr/>
          </p:nvSpPr>
          <p:spPr>
            <a:xfrm>
              <a:off x="1060156" y="4349599"/>
              <a:ext cx="684212" cy="1597125"/>
            </a:xfrm>
            <a:custGeom>
              <a:rect b="b" l="l" r="r" t="t"/>
              <a:pathLst>
                <a:path extrusionOk="0" h="1597125" w="684212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1316492" y="4740748"/>
              <a:ext cx="499154" cy="365381"/>
            </a:xfrm>
            <a:custGeom>
              <a:rect b="b" l="l" r="r" t="t"/>
              <a:pathLst>
                <a:path extrusionOk="0" h="365381" w="499154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1426327" y="4286272"/>
              <a:ext cx="579329" cy="543086"/>
            </a:xfrm>
            <a:custGeom>
              <a:rect b="b" l="l" r="r" t="t"/>
              <a:pathLst>
                <a:path extrusionOk="0" h="543086" w="579329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1645711" y="4008904"/>
              <a:ext cx="426639" cy="441396"/>
            </a:xfrm>
            <a:custGeom>
              <a:rect b="b" l="l" r="r" t="t"/>
              <a:pathLst>
                <a:path extrusionOk="0" h="441396" w="426639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1388329" y="4191271"/>
              <a:ext cx="110033" cy="635808"/>
            </a:xfrm>
            <a:custGeom>
              <a:rect b="b" l="l" r="r" t="t"/>
              <a:pathLst>
                <a:path extrusionOk="0" h="635808" w="110033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822665" y="4139149"/>
              <a:ext cx="450147" cy="2027043"/>
            </a:xfrm>
            <a:custGeom>
              <a:rect b="b" l="l" r="r" t="t"/>
              <a:pathLst>
                <a:path extrusionOk="0" h="2027043" w="450147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502887" y="3664530"/>
              <a:ext cx="349749" cy="531038"/>
            </a:xfrm>
            <a:custGeom>
              <a:rect b="b" l="l" r="r" t="t"/>
              <a:pathLst>
                <a:path extrusionOk="0" h="531038" w="349749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633113" y="4255535"/>
              <a:ext cx="309080" cy="161443"/>
            </a:xfrm>
            <a:custGeom>
              <a:rect b="b" l="l" r="r" t="t"/>
              <a:pathLst>
                <a:path extrusionOk="0" h="161443" w="30908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287063" y="3837744"/>
              <a:ext cx="379620" cy="439743"/>
            </a:xfrm>
            <a:custGeom>
              <a:rect b="b" l="l" r="r" t="t"/>
              <a:pathLst>
                <a:path extrusionOk="0" h="439743" w="37962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942190" y="3687690"/>
              <a:ext cx="141301" cy="825288"/>
            </a:xfrm>
            <a:custGeom>
              <a:rect b="b" l="l" r="r" t="t"/>
              <a:pathLst>
                <a:path extrusionOk="0" h="825288" w="141301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1083304" y="3808620"/>
              <a:ext cx="300599" cy="1051239"/>
            </a:xfrm>
            <a:custGeom>
              <a:rect b="b" l="l" r="r" t="t"/>
              <a:pathLst>
                <a:path extrusionOk="0" h="1051239" w="300599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259396" y="4451460"/>
              <a:ext cx="755570" cy="317914"/>
            </a:xfrm>
            <a:custGeom>
              <a:rect b="b" l="l" r="r" t="t"/>
              <a:pathLst>
                <a:path extrusionOk="0" h="317914" w="75557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1000288" y="4745719"/>
              <a:ext cx="104008" cy="131922"/>
            </a:xfrm>
            <a:custGeom>
              <a:rect b="b" l="l" r="r" t="t"/>
              <a:pathLst>
                <a:path extrusionOk="0" h="131922" w="104008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7"/>
          <p:cNvSpPr/>
          <p:nvPr/>
        </p:nvSpPr>
        <p:spPr>
          <a:xfrm>
            <a:off x="10545633" y="5293463"/>
            <a:ext cx="1281479" cy="846474"/>
          </a:xfrm>
          <a:custGeom>
            <a:rect b="b" l="l" r="r" t="t"/>
            <a:pathLst>
              <a:path extrusionOk="0" h="632878" w="958115">
                <a:moveTo>
                  <a:pt x="0" y="170479"/>
                </a:moveTo>
                <a:lnTo>
                  <a:pt x="958110" y="0"/>
                </a:lnTo>
                <a:cubicBezTo>
                  <a:pt x="958110" y="0"/>
                  <a:pt x="963939" y="545202"/>
                  <a:pt x="598799" y="621468"/>
                </a:cubicBezTo>
                <a:cubicBezTo>
                  <a:pt x="136684" y="717985"/>
                  <a:pt x="0" y="170479"/>
                  <a:pt x="0" y="170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/>
          <p:nvPr/>
        </p:nvSpPr>
        <p:spPr>
          <a:xfrm>
            <a:off x="10808324" y="5624987"/>
            <a:ext cx="1287254" cy="837711"/>
          </a:xfrm>
          <a:custGeom>
            <a:rect b="b" l="l" r="r" t="t"/>
            <a:pathLst>
              <a:path extrusionOk="0" h="626326" w="962433">
                <a:moveTo>
                  <a:pt x="1666" y="0"/>
                </a:moveTo>
                <a:lnTo>
                  <a:pt x="962434" y="154800"/>
                </a:lnTo>
                <a:cubicBezTo>
                  <a:pt x="962434" y="154800"/>
                  <a:pt x="788260" y="671465"/>
                  <a:pt x="418385" y="623135"/>
                </a:cubicBezTo>
                <a:cubicBezTo>
                  <a:pt x="-49731" y="561965"/>
                  <a:pt x="1666" y="0"/>
                  <a:pt x="16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10456476" y="6044226"/>
            <a:ext cx="1340979" cy="767349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/>
          <p:nvPr/>
        </p:nvSpPr>
        <p:spPr>
          <a:xfrm rot="10800000">
            <a:off x="1335376" y="-26615"/>
            <a:ext cx="969600" cy="1529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7"/>
          <p:cNvSpPr/>
          <p:nvPr/>
        </p:nvSpPr>
        <p:spPr>
          <a:xfrm rot="10800000">
            <a:off x="1091827" y="-26546"/>
            <a:ext cx="778800" cy="12282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0" name="Google Shape;270;p7"/>
          <p:cNvGrpSpPr/>
          <p:nvPr/>
        </p:nvGrpSpPr>
        <p:grpSpPr>
          <a:xfrm flipH="1" rot="10800000">
            <a:off x="587326" y="-26680"/>
            <a:ext cx="1022877" cy="1141314"/>
            <a:chOff x="6415621" y="443747"/>
            <a:chExt cx="1388458" cy="1549225"/>
          </a:xfrm>
        </p:grpSpPr>
        <p:sp>
          <p:nvSpPr>
            <p:cNvPr id="271" name="Google Shape;271;p7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7"/>
          <p:cNvSpPr/>
          <p:nvPr/>
        </p:nvSpPr>
        <p:spPr>
          <a:xfrm>
            <a:off x="1" y="-83399"/>
            <a:ext cx="942695" cy="938899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Big Title">
  <p:cSld name="CUSTOM_6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"/>
          <p:cNvSpPr/>
          <p:nvPr/>
        </p:nvSpPr>
        <p:spPr>
          <a:xfrm>
            <a:off x="1210600" y="1036025"/>
            <a:ext cx="9925800" cy="485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8"/>
          <p:cNvSpPr/>
          <p:nvPr/>
        </p:nvSpPr>
        <p:spPr>
          <a:xfrm flipH="1">
            <a:off x="934103" y="5332901"/>
            <a:ext cx="969600" cy="1529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8"/>
          <p:cNvSpPr/>
          <p:nvPr/>
        </p:nvSpPr>
        <p:spPr>
          <a:xfrm flipH="1">
            <a:off x="690553" y="5633732"/>
            <a:ext cx="778800" cy="12282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7" name="Google Shape;287;p8"/>
          <p:cNvGrpSpPr/>
          <p:nvPr/>
        </p:nvGrpSpPr>
        <p:grpSpPr>
          <a:xfrm>
            <a:off x="186052" y="5720752"/>
            <a:ext cx="1022877" cy="1141314"/>
            <a:chOff x="6415621" y="443747"/>
            <a:chExt cx="1388458" cy="1549225"/>
          </a:xfrm>
        </p:grpSpPr>
        <p:sp>
          <p:nvSpPr>
            <p:cNvPr id="288" name="Google Shape;288;p8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8"/>
          <p:cNvSpPr/>
          <p:nvPr/>
        </p:nvSpPr>
        <p:spPr>
          <a:xfrm flipH="1" rot="10800000">
            <a:off x="-20272" y="5979886"/>
            <a:ext cx="942695" cy="938899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8"/>
          <p:cNvSpPr txBox="1"/>
          <p:nvPr>
            <p:ph type="title"/>
          </p:nvPr>
        </p:nvSpPr>
        <p:spPr>
          <a:xfrm>
            <a:off x="1560250" y="1884875"/>
            <a:ext cx="9226500" cy="3160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301" name="Google Shape;301;p8"/>
          <p:cNvSpPr txBox="1"/>
          <p:nvPr>
            <p:ph idx="1" type="subTitle"/>
          </p:nvPr>
        </p:nvSpPr>
        <p:spPr>
          <a:xfrm>
            <a:off x="2961175" y="5919475"/>
            <a:ext cx="90516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02" name="Google Shape;302;p8"/>
          <p:cNvSpPr/>
          <p:nvPr/>
        </p:nvSpPr>
        <p:spPr>
          <a:xfrm flipH="1" rot="10800000">
            <a:off x="10095403" y="-26615"/>
            <a:ext cx="969600" cy="1529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8"/>
          <p:cNvSpPr/>
          <p:nvPr/>
        </p:nvSpPr>
        <p:spPr>
          <a:xfrm flipH="1" rot="10800000">
            <a:off x="10529752" y="-26546"/>
            <a:ext cx="778800" cy="12282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4" name="Google Shape;304;p8"/>
          <p:cNvGrpSpPr/>
          <p:nvPr/>
        </p:nvGrpSpPr>
        <p:grpSpPr>
          <a:xfrm rot="10800000">
            <a:off x="10866376" y="-26680"/>
            <a:ext cx="1022877" cy="1141314"/>
            <a:chOff x="6415621" y="443747"/>
            <a:chExt cx="1388458" cy="1549225"/>
          </a:xfrm>
        </p:grpSpPr>
        <p:sp>
          <p:nvSpPr>
            <p:cNvPr id="305" name="Google Shape;305;p8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6" name="Google Shape;316;p8"/>
          <p:cNvSpPr/>
          <p:nvPr/>
        </p:nvSpPr>
        <p:spPr>
          <a:xfrm flipH="1">
            <a:off x="11305283" y="-83399"/>
            <a:ext cx="942695" cy="938899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_1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9"/>
          <p:cNvSpPr txBox="1"/>
          <p:nvPr>
            <p:ph idx="1" type="subTitle"/>
          </p:nvPr>
        </p:nvSpPr>
        <p:spPr>
          <a:xfrm>
            <a:off x="928653" y="4879575"/>
            <a:ext cx="32331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latin typeface="Yeseva One"/>
                <a:ea typeface="Yeseva One"/>
                <a:cs typeface="Yeseva One"/>
                <a:sym typeface="Yesev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19" name="Google Shape;319;p9"/>
          <p:cNvSpPr txBox="1"/>
          <p:nvPr>
            <p:ph idx="2" type="subTitle"/>
          </p:nvPr>
        </p:nvSpPr>
        <p:spPr>
          <a:xfrm>
            <a:off x="4483203" y="4879575"/>
            <a:ext cx="32331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latin typeface="Yeseva One"/>
                <a:ea typeface="Yeseva One"/>
                <a:cs typeface="Yeseva One"/>
                <a:sym typeface="Yesev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0" name="Google Shape;320;p9"/>
          <p:cNvSpPr txBox="1"/>
          <p:nvPr>
            <p:ph idx="3" type="subTitle"/>
          </p:nvPr>
        </p:nvSpPr>
        <p:spPr>
          <a:xfrm>
            <a:off x="8037753" y="4879575"/>
            <a:ext cx="32328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latin typeface="Yeseva One"/>
                <a:ea typeface="Yeseva One"/>
                <a:cs typeface="Yeseva One"/>
                <a:sym typeface="Yesev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1" name="Google Shape;321;p9"/>
          <p:cNvSpPr txBox="1"/>
          <p:nvPr>
            <p:ph type="title"/>
          </p:nvPr>
        </p:nvSpPr>
        <p:spPr>
          <a:xfrm>
            <a:off x="928650" y="669575"/>
            <a:ext cx="103422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22" name="Google Shape;322;p9"/>
          <p:cNvSpPr txBox="1"/>
          <p:nvPr>
            <p:ph idx="4" type="body"/>
          </p:nvPr>
        </p:nvSpPr>
        <p:spPr>
          <a:xfrm>
            <a:off x="928650" y="5350028"/>
            <a:ext cx="3233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6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323" name="Google Shape;323;p9"/>
          <p:cNvSpPr txBox="1"/>
          <p:nvPr>
            <p:ph idx="5" type="body"/>
          </p:nvPr>
        </p:nvSpPr>
        <p:spPr>
          <a:xfrm>
            <a:off x="4483200" y="5351542"/>
            <a:ext cx="3233100" cy="762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6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324" name="Google Shape;324;p9"/>
          <p:cNvSpPr txBox="1"/>
          <p:nvPr>
            <p:ph idx="6" type="body"/>
          </p:nvPr>
        </p:nvSpPr>
        <p:spPr>
          <a:xfrm>
            <a:off x="8037750" y="5351542"/>
            <a:ext cx="3233100" cy="762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6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325" name="Google Shape;325;p9"/>
          <p:cNvSpPr/>
          <p:nvPr/>
        </p:nvSpPr>
        <p:spPr>
          <a:xfrm>
            <a:off x="11017676" y="1472476"/>
            <a:ext cx="681769" cy="390129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9"/>
          <p:cNvSpPr/>
          <p:nvPr/>
        </p:nvSpPr>
        <p:spPr>
          <a:xfrm rot="5400000">
            <a:off x="638833" y="396572"/>
            <a:ext cx="1195509" cy="648389"/>
          </a:xfrm>
          <a:custGeom>
            <a:rect b="b" l="l" r="r" t="t"/>
            <a:pathLst>
              <a:path extrusionOk="0" h="785926" w="1449102">
                <a:moveTo>
                  <a:pt x="175981" y="9058"/>
                </a:moveTo>
                <a:cubicBezTo>
                  <a:pt x="-131582" y="-3181"/>
                  <a:pt x="51584" y="332175"/>
                  <a:pt x="79683" y="378504"/>
                </a:cubicBezTo>
                <a:cubicBezTo>
                  <a:pt x="192268" y="564175"/>
                  <a:pt x="271136" y="696459"/>
                  <a:pt x="492115" y="755771"/>
                </a:cubicBezTo>
                <a:cubicBezTo>
                  <a:pt x="713191" y="815140"/>
                  <a:pt x="965127" y="786937"/>
                  <a:pt x="1169915" y="670360"/>
                </a:cubicBezTo>
                <a:cubicBezTo>
                  <a:pt x="1326505" y="581225"/>
                  <a:pt x="1412136" y="306734"/>
                  <a:pt x="1439853" y="203425"/>
                </a:cubicBezTo>
                <a:cubicBezTo>
                  <a:pt x="1472143" y="83134"/>
                  <a:pt x="1424042" y="-7315"/>
                  <a:pt x="1229541" y="467"/>
                </a:cubicBezTo>
                <a:cubicBezTo>
                  <a:pt x="951221" y="11592"/>
                  <a:pt x="498307" y="21879"/>
                  <a:pt x="175981" y="90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9"/>
          <p:cNvSpPr/>
          <p:nvPr/>
        </p:nvSpPr>
        <p:spPr>
          <a:xfrm rot="5400000">
            <a:off x="1561238" y="488593"/>
            <a:ext cx="465122" cy="465106"/>
          </a:xfrm>
          <a:custGeom>
            <a:rect b="b" l="l" r="r" t="t"/>
            <a:pathLst>
              <a:path extrusionOk="0" h="563765" w="563784">
                <a:moveTo>
                  <a:pt x="0" y="281883"/>
                </a:moveTo>
                <a:cubicBezTo>
                  <a:pt x="0" y="126206"/>
                  <a:pt x="126206" y="0"/>
                  <a:pt x="281844" y="0"/>
                </a:cubicBezTo>
                <a:cubicBezTo>
                  <a:pt x="437578" y="0"/>
                  <a:pt x="563784" y="126206"/>
                  <a:pt x="563784" y="281883"/>
                </a:cubicBezTo>
                <a:cubicBezTo>
                  <a:pt x="563784" y="437559"/>
                  <a:pt x="437578" y="563766"/>
                  <a:pt x="281844" y="563766"/>
                </a:cubicBezTo>
                <a:cubicBezTo>
                  <a:pt x="126206" y="563766"/>
                  <a:pt x="0" y="437559"/>
                  <a:pt x="0" y="2818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9"/>
          <p:cNvSpPr/>
          <p:nvPr/>
        </p:nvSpPr>
        <p:spPr>
          <a:xfrm rot="-425110">
            <a:off x="10630670" y="454242"/>
            <a:ext cx="1341194" cy="767472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9" name="Google Shape;329;p9"/>
          <p:cNvGrpSpPr/>
          <p:nvPr/>
        </p:nvGrpSpPr>
        <p:grpSpPr>
          <a:xfrm rot="10800000">
            <a:off x="10512041" y="8"/>
            <a:ext cx="1502034" cy="1675952"/>
            <a:chOff x="6415621" y="443747"/>
            <a:chExt cx="1388458" cy="1549225"/>
          </a:xfrm>
        </p:grpSpPr>
        <p:sp>
          <p:nvSpPr>
            <p:cNvPr id="330" name="Google Shape;330;p9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1" name="Google Shape;341;p9"/>
          <p:cNvGrpSpPr/>
          <p:nvPr/>
        </p:nvGrpSpPr>
        <p:grpSpPr>
          <a:xfrm rot="5400000">
            <a:off x="77924" y="25566"/>
            <a:ext cx="1346110" cy="1501974"/>
            <a:chOff x="6415621" y="443747"/>
            <a:chExt cx="1388458" cy="1549225"/>
          </a:xfrm>
        </p:grpSpPr>
        <p:sp>
          <p:nvSpPr>
            <p:cNvPr id="342" name="Google Shape;342;p9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3" name="Google Shape;353;p9"/>
          <p:cNvSpPr/>
          <p:nvPr/>
        </p:nvSpPr>
        <p:spPr>
          <a:xfrm flipH="1">
            <a:off x="11323907" y="-83399"/>
            <a:ext cx="942695" cy="938899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Text and Image">
  <p:cSld name="CUSTOM_9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0"/>
          <p:cNvSpPr txBox="1"/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56" name="Google Shape;356;p10"/>
          <p:cNvSpPr txBox="1"/>
          <p:nvPr>
            <p:ph idx="1" type="subTitle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7" name="Google Shape;357;p10"/>
          <p:cNvSpPr/>
          <p:nvPr>
            <p:ph idx="2" type="pic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imeline">
  <p:cSld name="CUSTOM_14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 txBox="1"/>
          <p:nvPr>
            <p:ph idx="1" type="subTitle"/>
          </p:nvPr>
        </p:nvSpPr>
        <p:spPr>
          <a:xfrm>
            <a:off x="587713" y="2316000"/>
            <a:ext cx="2215500" cy="60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4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60" name="Google Shape;360;p11"/>
          <p:cNvSpPr txBox="1"/>
          <p:nvPr>
            <p:ph idx="2" type="subTitle"/>
          </p:nvPr>
        </p:nvSpPr>
        <p:spPr>
          <a:xfrm>
            <a:off x="2787980" y="2316000"/>
            <a:ext cx="22155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4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61" name="Google Shape;361;p11"/>
          <p:cNvSpPr txBox="1"/>
          <p:nvPr>
            <p:ph idx="3" type="subTitle"/>
          </p:nvPr>
        </p:nvSpPr>
        <p:spPr>
          <a:xfrm>
            <a:off x="4988248" y="2316000"/>
            <a:ext cx="2215500" cy="6069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Yeseva One"/>
                <a:ea typeface="Yeseva One"/>
                <a:cs typeface="Yeseva One"/>
                <a:sym typeface="Yesev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62" name="Google Shape;362;p11"/>
          <p:cNvSpPr txBox="1"/>
          <p:nvPr>
            <p:ph idx="4" type="subTitle"/>
          </p:nvPr>
        </p:nvSpPr>
        <p:spPr>
          <a:xfrm>
            <a:off x="7188516" y="2316000"/>
            <a:ext cx="22155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4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63" name="Google Shape;363;p11"/>
          <p:cNvSpPr txBox="1"/>
          <p:nvPr>
            <p:ph idx="5" type="subTitle"/>
          </p:nvPr>
        </p:nvSpPr>
        <p:spPr>
          <a:xfrm>
            <a:off x="9388784" y="2316000"/>
            <a:ext cx="2215500" cy="60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4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64" name="Google Shape;364;p11"/>
          <p:cNvSpPr txBox="1"/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65" name="Google Shape;365;p11"/>
          <p:cNvSpPr txBox="1"/>
          <p:nvPr>
            <p:ph idx="6" type="body"/>
          </p:nvPr>
        </p:nvSpPr>
        <p:spPr>
          <a:xfrm>
            <a:off x="587725" y="3238625"/>
            <a:ext cx="2200200" cy="167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6" name="Google Shape;366;p11"/>
          <p:cNvSpPr txBox="1"/>
          <p:nvPr>
            <p:ph idx="7" type="body"/>
          </p:nvPr>
        </p:nvSpPr>
        <p:spPr>
          <a:xfrm>
            <a:off x="2803225" y="3238625"/>
            <a:ext cx="2185200" cy="167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7" name="Google Shape;367;p11"/>
          <p:cNvSpPr txBox="1"/>
          <p:nvPr>
            <p:ph idx="8" type="body"/>
          </p:nvPr>
        </p:nvSpPr>
        <p:spPr>
          <a:xfrm>
            <a:off x="4988250" y="3238625"/>
            <a:ext cx="2215500" cy="167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8" name="Google Shape;368;p11"/>
          <p:cNvSpPr txBox="1"/>
          <p:nvPr>
            <p:ph idx="9" type="body"/>
          </p:nvPr>
        </p:nvSpPr>
        <p:spPr>
          <a:xfrm>
            <a:off x="7242675" y="3238625"/>
            <a:ext cx="2146200" cy="167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9" name="Google Shape;369;p11"/>
          <p:cNvSpPr txBox="1"/>
          <p:nvPr>
            <p:ph idx="13" type="body"/>
          </p:nvPr>
        </p:nvSpPr>
        <p:spPr>
          <a:xfrm>
            <a:off x="9388625" y="3238625"/>
            <a:ext cx="2215500" cy="167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0" name="Google Shape;370;p11"/>
          <p:cNvSpPr/>
          <p:nvPr/>
        </p:nvSpPr>
        <p:spPr>
          <a:xfrm flipH="1" rot="10800000">
            <a:off x="2" y="-100"/>
            <a:ext cx="999900" cy="1577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1"/>
          <p:cNvSpPr/>
          <p:nvPr/>
        </p:nvSpPr>
        <p:spPr>
          <a:xfrm flipH="1" rot="10800000">
            <a:off x="447960" y="144"/>
            <a:ext cx="803100" cy="1266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2" name="Google Shape;372;p11"/>
          <p:cNvGrpSpPr/>
          <p:nvPr/>
        </p:nvGrpSpPr>
        <p:grpSpPr>
          <a:xfrm rot="10800000">
            <a:off x="717184" y="88"/>
            <a:ext cx="1054812" cy="1176946"/>
            <a:chOff x="6415621" y="443747"/>
            <a:chExt cx="1388458" cy="1549225"/>
          </a:xfrm>
        </p:grpSpPr>
        <p:sp>
          <p:nvSpPr>
            <p:cNvPr id="373" name="Google Shape;373;p11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11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11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11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11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1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1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1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4" name="Google Shape;384;p11"/>
          <p:cNvSpPr/>
          <p:nvPr/>
        </p:nvSpPr>
        <p:spPr>
          <a:xfrm flipH="1">
            <a:off x="10880985" y="-83395"/>
            <a:ext cx="1385619" cy="1380040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Title and text left">
  <p:cSld name="CUSTOM_15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2"/>
          <p:cNvSpPr/>
          <p:nvPr/>
        </p:nvSpPr>
        <p:spPr>
          <a:xfrm>
            <a:off x="6136325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2"/>
          <p:cNvSpPr txBox="1"/>
          <p:nvPr>
            <p:ph type="title"/>
          </p:nvPr>
        </p:nvSpPr>
        <p:spPr>
          <a:xfrm>
            <a:off x="340851" y="1981100"/>
            <a:ext cx="5346000" cy="1264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88" name="Google Shape;388;p12"/>
          <p:cNvSpPr txBox="1"/>
          <p:nvPr>
            <p:ph idx="1" type="body"/>
          </p:nvPr>
        </p:nvSpPr>
        <p:spPr>
          <a:xfrm>
            <a:off x="340947" y="3438950"/>
            <a:ext cx="53460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 algn="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r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itle and text right">
  <p:cSld name="CUSTOM_16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3"/>
          <p:cNvSpPr txBox="1"/>
          <p:nvPr>
            <p:ph type="title"/>
          </p:nvPr>
        </p:nvSpPr>
        <p:spPr>
          <a:xfrm>
            <a:off x="6563475" y="2122000"/>
            <a:ext cx="53931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92" name="Google Shape;392;p13"/>
          <p:cNvSpPr txBox="1"/>
          <p:nvPr>
            <p:ph idx="1" type="body"/>
          </p:nvPr>
        </p:nvSpPr>
        <p:spPr>
          <a:xfrm>
            <a:off x="6563572" y="3503650"/>
            <a:ext cx="53931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93" name="Google Shape;393;p13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Just title">
  <p:cSld name="CUSTOM_22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4"/>
          <p:cNvSpPr txBox="1"/>
          <p:nvPr>
            <p:ph type="title"/>
          </p:nvPr>
        </p:nvSpPr>
        <p:spPr>
          <a:xfrm>
            <a:off x="415650" y="421101"/>
            <a:ext cx="113607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Certificate">
  <p:cSld name="CUSTOM_23">
    <p:bg>
      <p:bgPr>
        <a:solidFill>
          <a:schemeClr val="accent3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5"/>
          <p:cNvSpPr/>
          <p:nvPr/>
        </p:nvSpPr>
        <p:spPr>
          <a:xfrm>
            <a:off x="1074000" y="611250"/>
            <a:ext cx="10044000" cy="5635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5"/>
          <p:cNvSpPr txBox="1"/>
          <p:nvPr>
            <p:ph type="title"/>
          </p:nvPr>
        </p:nvSpPr>
        <p:spPr>
          <a:xfrm>
            <a:off x="1183675" y="941325"/>
            <a:ext cx="9825000" cy="977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399" name="Google Shape;399;p15"/>
          <p:cNvSpPr txBox="1"/>
          <p:nvPr>
            <p:ph idx="1" type="subTitle"/>
          </p:nvPr>
        </p:nvSpPr>
        <p:spPr>
          <a:xfrm>
            <a:off x="2187000" y="2682870"/>
            <a:ext cx="7818000" cy="574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cxnSp>
        <p:nvCxnSpPr>
          <p:cNvPr id="400" name="Google Shape;400;p15"/>
          <p:cNvCxnSpPr/>
          <p:nvPr/>
        </p:nvCxnSpPr>
        <p:spPr>
          <a:xfrm>
            <a:off x="1783800" y="3262113"/>
            <a:ext cx="862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1" name="Google Shape;401;p15"/>
          <p:cNvSpPr txBox="1"/>
          <p:nvPr>
            <p:ph idx="2" type="subTitle"/>
          </p:nvPr>
        </p:nvSpPr>
        <p:spPr>
          <a:xfrm>
            <a:off x="3914250" y="35859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/>
            </a:lvl9pPr>
          </a:lstStyle>
          <a:p/>
        </p:txBody>
      </p:sp>
      <p:sp>
        <p:nvSpPr>
          <p:cNvPr id="402" name="Google Shape;402;p15"/>
          <p:cNvSpPr txBox="1"/>
          <p:nvPr>
            <p:ph idx="3" type="title"/>
          </p:nvPr>
        </p:nvSpPr>
        <p:spPr>
          <a:xfrm>
            <a:off x="1398850" y="3932275"/>
            <a:ext cx="9394500" cy="977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403" name="Google Shape;403;p15"/>
          <p:cNvSpPr txBox="1"/>
          <p:nvPr>
            <p:ph idx="4" type="subTitle"/>
          </p:nvPr>
        </p:nvSpPr>
        <p:spPr>
          <a:xfrm>
            <a:off x="3914250" y="49575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/>
            </a:lvl9pPr>
          </a:lstStyle>
          <a:p/>
        </p:txBody>
      </p:sp>
      <p:cxnSp>
        <p:nvCxnSpPr>
          <p:cNvPr id="404" name="Google Shape;404;p15"/>
          <p:cNvCxnSpPr/>
          <p:nvPr/>
        </p:nvCxnSpPr>
        <p:spPr>
          <a:xfrm>
            <a:off x="1301663" y="5770888"/>
            <a:ext cx="29865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15"/>
          <p:cNvCxnSpPr/>
          <p:nvPr/>
        </p:nvCxnSpPr>
        <p:spPr>
          <a:xfrm>
            <a:off x="7903838" y="5770888"/>
            <a:ext cx="29865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6" name="Google Shape;406;p15"/>
          <p:cNvSpPr txBox="1"/>
          <p:nvPr>
            <p:ph idx="5" type="subTitle"/>
          </p:nvPr>
        </p:nvSpPr>
        <p:spPr>
          <a:xfrm>
            <a:off x="1301675" y="5770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i="1"/>
            </a:lvl9pPr>
          </a:lstStyle>
          <a:p/>
        </p:txBody>
      </p:sp>
      <p:sp>
        <p:nvSpPr>
          <p:cNvPr id="407" name="Google Shape;407;p15"/>
          <p:cNvSpPr txBox="1"/>
          <p:nvPr>
            <p:ph idx="6" type="subTitle"/>
          </p:nvPr>
        </p:nvSpPr>
        <p:spPr>
          <a:xfrm>
            <a:off x="7909250" y="5770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i="1"/>
            </a:lvl9pPr>
          </a:lstStyle>
          <a:p/>
        </p:txBody>
      </p:sp>
      <p:sp>
        <p:nvSpPr>
          <p:cNvPr id="408" name="Google Shape;408;p15"/>
          <p:cNvSpPr txBox="1"/>
          <p:nvPr>
            <p:ph idx="7" type="subTitle"/>
          </p:nvPr>
        </p:nvSpPr>
        <p:spPr>
          <a:xfrm>
            <a:off x="1301675" y="54726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i="1"/>
            </a:lvl9pPr>
          </a:lstStyle>
          <a:p/>
        </p:txBody>
      </p:sp>
      <p:sp>
        <p:nvSpPr>
          <p:cNvPr id="409" name="Google Shape;409;p15"/>
          <p:cNvSpPr txBox="1"/>
          <p:nvPr>
            <p:ph idx="8" type="subTitle"/>
          </p:nvPr>
        </p:nvSpPr>
        <p:spPr>
          <a:xfrm>
            <a:off x="7909250" y="54726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i="1"/>
            </a:lvl9pPr>
          </a:lstStyle>
          <a:p/>
        </p:txBody>
      </p:sp>
      <p:grpSp>
        <p:nvGrpSpPr>
          <p:cNvPr id="410" name="Google Shape;410;p15"/>
          <p:cNvGrpSpPr/>
          <p:nvPr/>
        </p:nvGrpSpPr>
        <p:grpSpPr>
          <a:xfrm>
            <a:off x="10216696" y="3914030"/>
            <a:ext cx="1812954" cy="2501662"/>
            <a:chOff x="259396" y="3664530"/>
            <a:chExt cx="1812954" cy="2501662"/>
          </a:xfrm>
        </p:grpSpPr>
        <p:sp>
          <p:nvSpPr>
            <p:cNvPr id="411" name="Google Shape;411;p15"/>
            <p:cNvSpPr/>
            <p:nvPr/>
          </p:nvSpPr>
          <p:spPr>
            <a:xfrm>
              <a:off x="1060156" y="4349599"/>
              <a:ext cx="684212" cy="1597125"/>
            </a:xfrm>
            <a:custGeom>
              <a:rect b="b" l="l" r="r" t="t"/>
              <a:pathLst>
                <a:path extrusionOk="0" h="1597125" w="684212">
                  <a:moveTo>
                    <a:pt x="676362" y="405"/>
                  </a:moveTo>
                  <a:cubicBezTo>
                    <a:pt x="673780" y="-310"/>
                    <a:pt x="671142" y="-119"/>
                    <a:pt x="668618" y="1300"/>
                  </a:cubicBezTo>
                  <a:cubicBezTo>
                    <a:pt x="649539" y="12054"/>
                    <a:pt x="634233" y="28647"/>
                    <a:pt x="613259" y="57860"/>
                  </a:cubicBezTo>
                  <a:cubicBezTo>
                    <a:pt x="610601" y="61556"/>
                    <a:pt x="601533" y="74567"/>
                    <a:pt x="599857" y="76910"/>
                  </a:cubicBezTo>
                  <a:cubicBezTo>
                    <a:pt x="594866" y="83882"/>
                    <a:pt x="591037" y="89007"/>
                    <a:pt x="587360" y="93579"/>
                  </a:cubicBezTo>
                  <a:cubicBezTo>
                    <a:pt x="523019" y="173589"/>
                    <a:pt x="479899" y="245312"/>
                    <a:pt x="401327" y="393911"/>
                  </a:cubicBezTo>
                  <a:cubicBezTo>
                    <a:pt x="390640" y="414104"/>
                    <a:pt x="381506" y="430440"/>
                    <a:pt x="361141" y="465939"/>
                  </a:cubicBezTo>
                  <a:cubicBezTo>
                    <a:pt x="360741" y="466635"/>
                    <a:pt x="333100" y="514993"/>
                    <a:pt x="323041" y="533805"/>
                  </a:cubicBezTo>
                  <a:cubicBezTo>
                    <a:pt x="304734" y="568047"/>
                    <a:pt x="292876" y="599632"/>
                    <a:pt x="271244" y="664774"/>
                  </a:cubicBezTo>
                  <a:cubicBezTo>
                    <a:pt x="270359" y="667450"/>
                    <a:pt x="270349" y="667460"/>
                    <a:pt x="269463" y="670136"/>
                  </a:cubicBezTo>
                  <a:cubicBezTo>
                    <a:pt x="252918" y="720000"/>
                    <a:pt x="244603" y="742602"/>
                    <a:pt x="233144" y="768663"/>
                  </a:cubicBezTo>
                  <a:cubicBezTo>
                    <a:pt x="137275" y="986709"/>
                    <a:pt x="72038" y="1169218"/>
                    <a:pt x="28062" y="1355041"/>
                  </a:cubicBezTo>
                  <a:cubicBezTo>
                    <a:pt x="19327" y="1391941"/>
                    <a:pt x="14822" y="1427679"/>
                    <a:pt x="9907" y="1484819"/>
                  </a:cubicBezTo>
                  <a:cubicBezTo>
                    <a:pt x="9450" y="1490086"/>
                    <a:pt x="8935" y="1494173"/>
                    <a:pt x="8116" y="1503869"/>
                  </a:cubicBezTo>
                  <a:cubicBezTo>
                    <a:pt x="4706" y="1544684"/>
                    <a:pt x="3020" y="1562715"/>
                    <a:pt x="87" y="1585127"/>
                  </a:cubicBezTo>
                  <a:cubicBezTo>
                    <a:pt x="-666" y="1590861"/>
                    <a:pt x="3573" y="1596281"/>
                    <a:pt x="9307" y="1597033"/>
                  </a:cubicBezTo>
                  <a:cubicBezTo>
                    <a:pt x="15050" y="1597786"/>
                    <a:pt x="20165" y="1593842"/>
                    <a:pt x="20918" y="1588108"/>
                  </a:cubicBezTo>
                  <a:cubicBezTo>
                    <a:pt x="23918" y="1565257"/>
                    <a:pt x="25814" y="1546503"/>
                    <a:pt x="29252" y="1505355"/>
                  </a:cubicBezTo>
                  <a:cubicBezTo>
                    <a:pt x="30062" y="1495677"/>
                    <a:pt x="30290" y="1491849"/>
                    <a:pt x="30738" y="1486610"/>
                  </a:cubicBezTo>
                  <a:cubicBezTo>
                    <a:pt x="35577" y="1430412"/>
                    <a:pt x="40168" y="1395465"/>
                    <a:pt x="48597" y="1359804"/>
                  </a:cubicBezTo>
                  <a:cubicBezTo>
                    <a:pt x="92250" y="1175371"/>
                    <a:pt x="157097" y="993967"/>
                    <a:pt x="252499" y="776997"/>
                  </a:cubicBezTo>
                  <a:cubicBezTo>
                    <a:pt x="264301" y="750137"/>
                    <a:pt x="272359" y="727172"/>
                    <a:pt x="289104" y="676680"/>
                  </a:cubicBezTo>
                  <a:cubicBezTo>
                    <a:pt x="289990" y="674013"/>
                    <a:pt x="290009" y="673994"/>
                    <a:pt x="290894" y="671327"/>
                  </a:cubicBezTo>
                  <a:cubicBezTo>
                    <a:pt x="312145" y="607300"/>
                    <a:pt x="323937" y="576477"/>
                    <a:pt x="341491" y="543635"/>
                  </a:cubicBezTo>
                  <a:cubicBezTo>
                    <a:pt x="351426" y="525061"/>
                    <a:pt x="359932" y="509764"/>
                    <a:pt x="378401" y="477550"/>
                  </a:cubicBezTo>
                  <a:cubicBezTo>
                    <a:pt x="378801" y="476855"/>
                    <a:pt x="408947" y="424210"/>
                    <a:pt x="419777" y="403732"/>
                  </a:cubicBezTo>
                  <a:cubicBezTo>
                    <a:pt x="497758" y="256256"/>
                    <a:pt x="540469" y="185342"/>
                    <a:pt x="603734" y="106676"/>
                  </a:cubicBezTo>
                  <a:cubicBezTo>
                    <a:pt x="607696" y="101742"/>
                    <a:pt x="611630" y="96379"/>
                    <a:pt x="616830" y="89111"/>
                  </a:cubicBezTo>
                  <a:cubicBezTo>
                    <a:pt x="618545" y="86711"/>
                    <a:pt x="627622" y="73976"/>
                    <a:pt x="630223" y="70357"/>
                  </a:cubicBezTo>
                  <a:cubicBezTo>
                    <a:pt x="649511" y="43506"/>
                    <a:pt x="663112" y="28265"/>
                    <a:pt x="678743" y="19455"/>
                  </a:cubicBezTo>
                  <a:cubicBezTo>
                    <a:pt x="683782" y="16616"/>
                    <a:pt x="685744" y="10206"/>
                    <a:pt x="682905" y="5167"/>
                  </a:cubicBezTo>
                  <a:cubicBezTo>
                    <a:pt x="681486" y="2653"/>
                    <a:pt x="678943" y="1129"/>
                    <a:pt x="676362" y="4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1316492" y="4740748"/>
              <a:ext cx="499154" cy="365381"/>
            </a:xfrm>
            <a:custGeom>
              <a:rect b="b" l="l" r="r" t="t"/>
              <a:pathLst>
                <a:path extrusionOk="0" h="365381" w="499154">
                  <a:moveTo>
                    <a:pt x="5412" y="353378"/>
                  </a:moveTo>
                  <a:cubicBezTo>
                    <a:pt x="32558" y="202568"/>
                    <a:pt x="209390" y="160696"/>
                    <a:pt x="326624" y="108385"/>
                  </a:cubicBezTo>
                  <a:cubicBezTo>
                    <a:pt x="362504" y="92374"/>
                    <a:pt x="414949" y="65732"/>
                    <a:pt x="443295" y="38690"/>
                  </a:cubicBezTo>
                  <a:cubicBezTo>
                    <a:pt x="453020" y="29413"/>
                    <a:pt x="468136" y="20117"/>
                    <a:pt x="479671" y="13097"/>
                  </a:cubicBezTo>
                  <a:cubicBezTo>
                    <a:pt x="485958" y="9277"/>
                    <a:pt x="502846" y="-4439"/>
                    <a:pt x="498426" y="1448"/>
                  </a:cubicBezTo>
                  <a:cubicBezTo>
                    <a:pt x="480138" y="25813"/>
                    <a:pt x="449210" y="42177"/>
                    <a:pt x="428189" y="64532"/>
                  </a:cubicBezTo>
                  <a:cubicBezTo>
                    <a:pt x="393213" y="101717"/>
                    <a:pt x="358647" y="152781"/>
                    <a:pt x="314698" y="179508"/>
                  </a:cubicBezTo>
                  <a:cubicBezTo>
                    <a:pt x="267597" y="208140"/>
                    <a:pt x="213886" y="222237"/>
                    <a:pt x="166242" y="249641"/>
                  </a:cubicBezTo>
                  <a:cubicBezTo>
                    <a:pt x="127161" y="272110"/>
                    <a:pt x="91175" y="299494"/>
                    <a:pt x="52542" y="322993"/>
                  </a:cubicBezTo>
                  <a:cubicBezTo>
                    <a:pt x="38673" y="331423"/>
                    <a:pt x="27243" y="338976"/>
                    <a:pt x="15480" y="349501"/>
                  </a:cubicBezTo>
                  <a:cubicBezTo>
                    <a:pt x="10289" y="354130"/>
                    <a:pt x="-2322" y="370303"/>
                    <a:pt x="373" y="363903"/>
                  </a:cubicBezTo>
                  <a:cubicBezTo>
                    <a:pt x="3107" y="357426"/>
                    <a:pt x="4983" y="355749"/>
                    <a:pt x="5412" y="3533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1426327" y="4286272"/>
              <a:ext cx="579329" cy="543086"/>
            </a:xfrm>
            <a:custGeom>
              <a:rect b="b" l="l" r="r" t="t"/>
              <a:pathLst>
                <a:path extrusionOk="0" h="543086" w="579329">
                  <a:moveTo>
                    <a:pt x="0" y="543087"/>
                  </a:moveTo>
                  <a:cubicBezTo>
                    <a:pt x="3705" y="522770"/>
                    <a:pt x="34147" y="496243"/>
                    <a:pt x="44625" y="477926"/>
                  </a:cubicBezTo>
                  <a:cubicBezTo>
                    <a:pt x="63741" y="444522"/>
                    <a:pt x="76610" y="396002"/>
                    <a:pt x="105061" y="368875"/>
                  </a:cubicBezTo>
                  <a:cubicBezTo>
                    <a:pt x="192700" y="285302"/>
                    <a:pt x="294694" y="225628"/>
                    <a:pt x="397897" y="159773"/>
                  </a:cubicBezTo>
                  <a:cubicBezTo>
                    <a:pt x="440884" y="132331"/>
                    <a:pt x="481384" y="89059"/>
                    <a:pt x="519389" y="55093"/>
                  </a:cubicBezTo>
                  <a:cubicBezTo>
                    <a:pt x="536305" y="39967"/>
                    <a:pt x="553564" y="27118"/>
                    <a:pt x="569490" y="11201"/>
                  </a:cubicBezTo>
                  <a:cubicBezTo>
                    <a:pt x="573005" y="7696"/>
                    <a:pt x="579329" y="0"/>
                    <a:pt x="579329" y="0"/>
                  </a:cubicBezTo>
                  <a:cubicBezTo>
                    <a:pt x="579329" y="0"/>
                    <a:pt x="575224" y="7382"/>
                    <a:pt x="572691" y="10754"/>
                  </a:cubicBezTo>
                  <a:cubicBezTo>
                    <a:pt x="561604" y="25518"/>
                    <a:pt x="552974" y="42729"/>
                    <a:pt x="541792" y="57617"/>
                  </a:cubicBezTo>
                  <a:cubicBezTo>
                    <a:pt x="516388" y="91459"/>
                    <a:pt x="492776" y="132874"/>
                    <a:pt x="462839" y="162773"/>
                  </a:cubicBezTo>
                  <a:cubicBezTo>
                    <a:pt x="380276" y="245259"/>
                    <a:pt x="270853" y="287579"/>
                    <a:pt x="192414" y="374409"/>
                  </a:cubicBezTo>
                  <a:cubicBezTo>
                    <a:pt x="149447" y="421977"/>
                    <a:pt x="115814" y="467935"/>
                    <a:pt x="64284" y="506987"/>
                  </a:cubicBezTo>
                  <a:cubicBezTo>
                    <a:pt x="59979" y="510245"/>
                    <a:pt x="19383" y="537420"/>
                    <a:pt x="15554" y="531886"/>
                  </a:cubicBezTo>
                  <a:cubicBezTo>
                    <a:pt x="11611" y="526180"/>
                    <a:pt x="36881" y="493957"/>
                    <a:pt x="39824" y="490042"/>
                  </a:cubicBezTo>
                  <a:cubicBezTo>
                    <a:pt x="68294" y="452123"/>
                    <a:pt x="80543" y="407241"/>
                    <a:pt x="108490" y="37001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1645711" y="4008904"/>
              <a:ext cx="426639" cy="441396"/>
            </a:xfrm>
            <a:custGeom>
              <a:rect b="b" l="l" r="r" t="t"/>
              <a:pathLst>
                <a:path extrusionOk="0" h="441396" w="426639">
                  <a:moveTo>
                    <a:pt x="1044" y="441160"/>
                  </a:moveTo>
                  <a:cubicBezTo>
                    <a:pt x="-2938" y="443151"/>
                    <a:pt x="5625" y="432006"/>
                    <a:pt x="7454" y="428816"/>
                  </a:cubicBezTo>
                  <a:cubicBezTo>
                    <a:pt x="14198" y="417024"/>
                    <a:pt x="20503" y="405717"/>
                    <a:pt x="28742" y="394754"/>
                  </a:cubicBezTo>
                  <a:cubicBezTo>
                    <a:pt x="49250" y="367437"/>
                    <a:pt x="69366" y="332765"/>
                    <a:pt x="84130" y="301933"/>
                  </a:cubicBezTo>
                  <a:cubicBezTo>
                    <a:pt x="131374" y="203283"/>
                    <a:pt x="217147" y="136903"/>
                    <a:pt x="302424" y="74038"/>
                  </a:cubicBezTo>
                  <a:cubicBezTo>
                    <a:pt x="328961" y="54464"/>
                    <a:pt x="358917" y="39481"/>
                    <a:pt x="387521" y="23536"/>
                  </a:cubicBezTo>
                  <a:cubicBezTo>
                    <a:pt x="400817" y="16126"/>
                    <a:pt x="426640" y="0"/>
                    <a:pt x="426640" y="0"/>
                  </a:cubicBezTo>
                  <a:cubicBezTo>
                    <a:pt x="426640" y="0"/>
                    <a:pt x="420277" y="4667"/>
                    <a:pt x="417943" y="7772"/>
                  </a:cubicBezTo>
                  <a:cubicBezTo>
                    <a:pt x="407790" y="21298"/>
                    <a:pt x="394702" y="33014"/>
                    <a:pt x="384311" y="46863"/>
                  </a:cubicBezTo>
                  <a:cubicBezTo>
                    <a:pt x="357898" y="82039"/>
                    <a:pt x="327847" y="114443"/>
                    <a:pt x="301700" y="149276"/>
                  </a:cubicBezTo>
                  <a:cubicBezTo>
                    <a:pt x="264058" y="199406"/>
                    <a:pt x="227139" y="251870"/>
                    <a:pt x="182933" y="296037"/>
                  </a:cubicBezTo>
                  <a:cubicBezTo>
                    <a:pt x="156035" y="322897"/>
                    <a:pt x="126317" y="334737"/>
                    <a:pt x="98656" y="361121"/>
                  </a:cubicBezTo>
                  <a:cubicBezTo>
                    <a:pt x="80101" y="378809"/>
                    <a:pt x="43182" y="401831"/>
                    <a:pt x="20722" y="4130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1388329" y="4191271"/>
              <a:ext cx="110033" cy="635808"/>
            </a:xfrm>
            <a:custGeom>
              <a:rect b="b" l="l" r="r" t="t"/>
              <a:pathLst>
                <a:path extrusionOk="0" h="635808" w="110033">
                  <a:moveTo>
                    <a:pt x="38769" y="633231"/>
                  </a:moveTo>
                  <a:cubicBezTo>
                    <a:pt x="16729" y="653500"/>
                    <a:pt x="-245" y="548134"/>
                    <a:pt x="3" y="530485"/>
                  </a:cubicBezTo>
                  <a:cubicBezTo>
                    <a:pt x="1908" y="397868"/>
                    <a:pt x="41713" y="266537"/>
                    <a:pt x="55390" y="134693"/>
                  </a:cubicBezTo>
                  <a:cubicBezTo>
                    <a:pt x="59515" y="94983"/>
                    <a:pt x="65458" y="36652"/>
                    <a:pt x="89852" y="4562"/>
                  </a:cubicBezTo>
                  <a:cubicBezTo>
                    <a:pt x="89985" y="4390"/>
                    <a:pt x="92100" y="-229"/>
                    <a:pt x="93319" y="9"/>
                  </a:cubicBezTo>
                  <a:cubicBezTo>
                    <a:pt x="95596" y="438"/>
                    <a:pt x="92195" y="51806"/>
                    <a:pt x="92005" y="53987"/>
                  </a:cubicBezTo>
                  <a:cubicBezTo>
                    <a:pt x="89319" y="83676"/>
                    <a:pt x="97129" y="117147"/>
                    <a:pt x="101653" y="146551"/>
                  </a:cubicBezTo>
                  <a:cubicBezTo>
                    <a:pt x="120875" y="271367"/>
                    <a:pt x="105273" y="397440"/>
                    <a:pt x="72735" y="518131"/>
                  </a:cubicBezTo>
                  <a:cubicBezTo>
                    <a:pt x="62763" y="555136"/>
                    <a:pt x="64696" y="609380"/>
                    <a:pt x="38769" y="633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822665" y="4139149"/>
              <a:ext cx="450147" cy="2027043"/>
            </a:xfrm>
            <a:custGeom>
              <a:rect b="b" l="l" r="r" t="t"/>
              <a:pathLst>
                <a:path extrusionOk="0" h="2027043" w="450147">
                  <a:moveTo>
                    <a:pt x="16427" y="0"/>
                  </a:moveTo>
                  <a:cubicBezTo>
                    <a:pt x="14436" y="562"/>
                    <a:pt x="12626" y="1191"/>
                    <a:pt x="10169" y="1791"/>
                  </a:cubicBezTo>
                  <a:cubicBezTo>
                    <a:pt x="9997" y="1943"/>
                    <a:pt x="9778" y="2238"/>
                    <a:pt x="9578" y="2381"/>
                  </a:cubicBezTo>
                  <a:cubicBezTo>
                    <a:pt x="8978" y="2838"/>
                    <a:pt x="8150" y="3048"/>
                    <a:pt x="7197" y="3572"/>
                  </a:cubicBezTo>
                  <a:cubicBezTo>
                    <a:pt x="5511" y="4515"/>
                    <a:pt x="3292" y="5829"/>
                    <a:pt x="949" y="6848"/>
                  </a:cubicBezTo>
                  <a:cubicBezTo>
                    <a:pt x="-3452" y="8763"/>
                    <a:pt x="8407" y="22393"/>
                    <a:pt x="17017" y="44653"/>
                  </a:cubicBezTo>
                  <a:cubicBezTo>
                    <a:pt x="19465" y="50968"/>
                    <a:pt x="28971" y="78591"/>
                    <a:pt x="31010" y="83048"/>
                  </a:cubicBezTo>
                  <a:cubicBezTo>
                    <a:pt x="50460" y="125625"/>
                    <a:pt x="65671" y="166049"/>
                    <a:pt x="89941" y="237830"/>
                  </a:cubicBezTo>
                  <a:cubicBezTo>
                    <a:pt x="91427" y="242221"/>
                    <a:pt x="116973" y="317992"/>
                    <a:pt x="125964" y="342309"/>
                  </a:cubicBezTo>
                  <a:cubicBezTo>
                    <a:pt x="243084" y="659254"/>
                    <a:pt x="304348" y="839448"/>
                    <a:pt x="359622" y="1044483"/>
                  </a:cubicBezTo>
                  <a:cubicBezTo>
                    <a:pt x="381015" y="1123845"/>
                    <a:pt x="394522" y="1208027"/>
                    <a:pt x="406647" y="1324280"/>
                  </a:cubicBezTo>
                  <a:cubicBezTo>
                    <a:pt x="409314" y="1349826"/>
                    <a:pt x="418953" y="1453325"/>
                    <a:pt x="420344" y="1467450"/>
                  </a:cubicBezTo>
                  <a:cubicBezTo>
                    <a:pt x="425964" y="1524524"/>
                    <a:pt x="428450" y="1582245"/>
                    <a:pt x="428974" y="1653483"/>
                  </a:cubicBezTo>
                  <a:cubicBezTo>
                    <a:pt x="429183" y="1680924"/>
                    <a:pt x="428516" y="1821732"/>
                    <a:pt x="428678" y="1848745"/>
                  </a:cubicBezTo>
                  <a:cubicBezTo>
                    <a:pt x="428945" y="1893579"/>
                    <a:pt x="426430" y="1930136"/>
                    <a:pt x="419449" y="1964531"/>
                  </a:cubicBezTo>
                  <a:cubicBezTo>
                    <a:pt x="418582" y="1968798"/>
                    <a:pt x="416429" y="1976514"/>
                    <a:pt x="413495" y="1986267"/>
                  </a:cubicBezTo>
                  <a:cubicBezTo>
                    <a:pt x="413019" y="1987839"/>
                    <a:pt x="404942" y="2013395"/>
                    <a:pt x="404866" y="2013652"/>
                  </a:cubicBezTo>
                  <a:cubicBezTo>
                    <a:pt x="404809" y="2013832"/>
                    <a:pt x="404723" y="2013804"/>
                    <a:pt x="404571" y="2014538"/>
                  </a:cubicBezTo>
                  <a:cubicBezTo>
                    <a:pt x="404504" y="2014918"/>
                    <a:pt x="404609" y="2015138"/>
                    <a:pt x="404571" y="2015433"/>
                  </a:cubicBezTo>
                  <a:lnTo>
                    <a:pt x="404571" y="2016328"/>
                  </a:lnTo>
                  <a:lnTo>
                    <a:pt x="404571" y="2018414"/>
                  </a:lnTo>
                  <a:lnTo>
                    <a:pt x="415877" y="2027044"/>
                  </a:lnTo>
                  <a:lnTo>
                    <a:pt x="423020" y="2023177"/>
                  </a:lnTo>
                  <a:lnTo>
                    <a:pt x="423916" y="2021986"/>
                  </a:lnTo>
                  <a:cubicBezTo>
                    <a:pt x="425402" y="2019415"/>
                    <a:pt x="425687" y="2016795"/>
                    <a:pt x="425106" y="2014242"/>
                  </a:cubicBezTo>
                  <a:lnTo>
                    <a:pt x="425402" y="2014538"/>
                  </a:lnTo>
                  <a:lnTo>
                    <a:pt x="425402" y="2016919"/>
                  </a:lnTo>
                  <a:cubicBezTo>
                    <a:pt x="425306" y="2018138"/>
                    <a:pt x="425440" y="2017909"/>
                    <a:pt x="425402" y="2018109"/>
                  </a:cubicBezTo>
                  <a:cubicBezTo>
                    <a:pt x="426183" y="2015642"/>
                    <a:pt x="433279" y="1993745"/>
                    <a:pt x="433736" y="1992220"/>
                  </a:cubicBezTo>
                  <a:cubicBezTo>
                    <a:pt x="436851" y="1981867"/>
                    <a:pt x="438956" y="1973789"/>
                    <a:pt x="439985" y="1968703"/>
                  </a:cubicBezTo>
                  <a:cubicBezTo>
                    <a:pt x="447300" y="1932699"/>
                    <a:pt x="450091" y="1894913"/>
                    <a:pt x="449814" y="1848745"/>
                  </a:cubicBezTo>
                  <a:cubicBezTo>
                    <a:pt x="449652" y="1821837"/>
                    <a:pt x="450310" y="1681048"/>
                    <a:pt x="450110" y="1653483"/>
                  </a:cubicBezTo>
                  <a:cubicBezTo>
                    <a:pt x="449576" y="1581665"/>
                    <a:pt x="447166" y="1523162"/>
                    <a:pt x="441480" y="1465364"/>
                  </a:cubicBezTo>
                  <a:cubicBezTo>
                    <a:pt x="440089" y="1451267"/>
                    <a:pt x="430164" y="1347531"/>
                    <a:pt x="427488" y="1321898"/>
                  </a:cubicBezTo>
                  <a:cubicBezTo>
                    <a:pt x="415258" y="1204627"/>
                    <a:pt x="401608" y="1119778"/>
                    <a:pt x="379863" y="1039120"/>
                  </a:cubicBezTo>
                  <a:cubicBezTo>
                    <a:pt x="324389" y="833314"/>
                    <a:pt x="262934" y="652377"/>
                    <a:pt x="145605" y="334870"/>
                  </a:cubicBezTo>
                  <a:cubicBezTo>
                    <a:pt x="136709" y="310801"/>
                    <a:pt x="129574" y="290122"/>
                    <a:pt x="115249" y="247650"/>
                  </a:cubicBezTo>
                  <a:cubicBezTo>
                    <a:pt x="111210" y="235677"/>
                    <a:pt x="111077" y="235677"/>
                    <a:pt x="109591" y="231286"/>
                  </a:cubicBezTo>
                  <a:cubicBezTo>
                    <a:pt x="85102" y="158858"/>
                    <a:pt x="69891" y="117824"/>
                    <a:pt x="50060" y="74419"/>
                  </a:cubicBezTo>
                  <a:cubicBezTo>
                    <a:pt x="48526" y="71056"/>
                    <a:pt x="39430" y="44358"/>
                    <a:pt x="36667" y="37214"/>
                  </a:cubicBezTo>
                  <a:cubicBezTo>
                    <a:pt x="30114" y="20279"/>
                    <a:pt x="23732" y="8163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5"/>
            <p:cNvSpPr/>
            <p:nvPr/>
          </p:nvSpPr>
          <p:spPr>
            <a:xfrm>
              <a:off x="502887" y="3664530"/>
              <a:ext cx="349749" cy="531038"/>
            </a:xfrm>
            <a:custGeom>
              <a:rect b="b" l="l" r="r" t="t"/>
              <a:pathLst>
                <a:path extrusionOk="0" h="531038" w="349749">
                  <a:moveTo>
                    <a:pt x="345292" y="530350"/>
                  </a:moveTo>
                  <a:cubicBezTo>
                    <a:pt x="357512" y="530417"/>
                    <a:pt x="341148" y="396714"/>
                    <a:pt x="337272" y="377788"/>
                  </a:cubicBezTo>
                  <a:cubicBezTo>
                    <a:pt x="309325" y="241447"/>
                    <a:pt x="236278" y="146150"/>
                    <a:pt x="120654" y="69607"/>
                  </a:cubicBezTo>
                  <a:cubicBezTo>
                    <a:pt x="109272" y="62072"/>
                    <a:pt x="7597" y="-6260"/>
                    <a:pt x="328" y="465"/>
                  </a:cubicBezTo>
                  <a:cubicBezTo>
                    <a:pt x="-1144" y="1827"/>
                    <a:pt x="2720" y="3808"/>
                    <a:pt x="4392" y="4913"/>
                  </a:cubicBezTo>
                  <a:cubicBezTo>
                    <a:pt x="23179" y="17353"/>
                    <a:pt x="35828" y="32812"/>
                    <a:pt x="49179" y="51652"/>
                  </a:cubicBezTo>
                  <a:cubicBezTo>
                    <a:pt x="77773" y="92000"/>
                    <a:pt x="117721" y="134301"/>
                    <a:pt x="136247" y="180287"/>
                  </a:cubicBezTo>
                  <a:cubicBezTo>
                    <a:pt x="153287" y="222578"/>
                    <a:pt x="163126" y="276595"/>
                    <a:pt x="188015" y="314923"/>
                  </a:cubicBezTo>
                  <a:cubicBezTo>
                    <a:pt x="218362" y="361653"/>
                    <a:pt x="261034" y="397943"/>
                    <a:pt x="293142" y="443244"/>
                  </a:cubicBezTo>
                  <a:cubicBezTo>
                    <a:pt x="312859" y="471057"/>
                    <a:pt x="328795" y="499127"/>
                    <a:pt x="344825" y="528731"/>
                  </a:cubicBezTo>
                  <a:cubicBezTo>
                    <a:pt x="346978" y="532703"/>
                    <a:pt x="343273" y="530341"/>
                    <a:pt x="345292" y="53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5"/>
            <p:cNvSpPr/>
            <p:nvPr/>
          </p:nvSpPr>
          <p:spPr>
            <a:xfrm>
              <a:off x="633113" y="4255535"/>
              <a:ext cx="309080" cy="161443"/>
            </a:xfrm>
            <a:custGeom>
              <a:rect b="b" l="l" r="r" t="t"/>
              <a:pathLst>
                <a:path extrusionOk="0" h="161443" w="309080">
                  <a:moveTo>
                    <a:pt x="16069" y="0"/>
                  </a:moveTo>
                  <a:cubicBezTo>
                    <a:pt x="16507" y="1962"/>
                    <a:pt x="16183" y="3886"/>
                    <a:pt x="15173" y="5953"/>
                  </a:cubicBezTo>
                  <a:cubicBezTo>
                    <a:pt x="13592" y="9211"/>
                    <a:pt x="10839" y="12525"/>
                    <a:pt x="8334" y="13392"/>
                  </a:cubicBezTo>
                  <a:cubicBezTo>
                    <a:pt x="5258" y="14459"/>
                    <a:pt x="4096" y="12563"/>
                    <a:pt x="2972" y="10716"/>
                  </a:cubicBezTo>
                  <a:cubicBezTo>
                    <a:pt x="3229" y="12592"/>
                    <a:pt x="1505" y="13611"/>
                    <a:pt x="0" y="14583"/>
                  </a:cubicBezTo>
                  <a:cubicBezTo>
                    <a:pt x="1076" y="14926"/>
                    <a:pt x="2362" y="15412"/>
                    <a:pt x="3267" y="15773"/>
                  </a:cubicBezTo>
                  <a:cubicBezTo>
                    <a:pt x="4715" y="16345"/>
                    <a:pt x="5734" y="16840"/>
                    <a:pt x="6544" y="17269"/>
                  </a:cubicBezTo>
                  <a:cubicBezTo>
                    <a:pt x="10687" y="21641"/>
                    <a:pt x="17926" y="25270"/>
                    <a:pt x="29166" y="29766"/>
                  </a:cubicBezTo>
                  <a:cubicBezTo>
                    <a:pt x="34271" y="31813"/>
                    <a:pt x="39919" y="33976"/>
                    <a:pt x="46730" y="36319"/>
                  </a:cubicBezTo>
                  <a:cubicBezTo>
                    <a:pt x="51235" y="37862"/>
                    <a:pt x="76010" y="45901"/>
                    <a:pt x="79772" y="47330"/>
                  </a:cubicBezTo>
                  <a:cubicBezTo>
                    <a:pt x="154115" y="75600"/>
                    <a:pt x="283969" y="138389"/>
                    <a:pt x="288427" y="153886"/>
                  </a:cubicBezTo>
                  <a:cubicBezTo>
                    <a:pt x="290027" y="159448"/>
                    <a:pt x="295961" y="162630"/>
                    <a:pt x="301523" y="161030"/>
                  </a:cubicBezTo>
                  <a:cubicBezTo>
                    <a:pt x="307086" y="159439"/>
                    <a:pt x="310267" y="153791"/>
                    <a:pt x="308667" y="148237"/>
                  </a:cubicBezTo>
                  <a:cubicBezTo>
                    <a:pt x="301180" y="122215"/>
                    <a:pt x="175155" y="61131"/>
                    <a:pt x="87211" y="27680"/>
                  </a:cubicBezTo>
                  <a:cubicBezTo>
                    <a:pt x="82915" y="26051"/>
                    <a:pt x="57664" y="17783"/>
                    <a:pt x="53578" y="16373"/>
                  </a:cubicBezTo>
                  <a:cubicBezTo>
                    <a:pt x="47063" y="14135"/>
                    <a:pt x="41653" y="12316"/>
                    <a:pt x="36909" y="10420"/>
                  </a:cubicBezTo>
                  <a:cubicBezTo>
                    <a:pt x="28499" y="7058"/>
                    <a:pt x="22927" y="3981"/>
                    <a:pt x="21727" y="2677"/>
                  </a:cubicBezTo>
                  <a:cubicBezTo>
                    <a:pt x="20841" y="1714"/>
                    <a:pt x="17507" y="895"/>
                    <a:pt x="160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287063" y="3837744"/>
              <a:ext cx="379620" cy="439743"/>
            </a:xfrm>
            <a:custGeom>
              <a:rect b="b" l="l" r="r" t="t"/>
              <a:pathLst>
                <a:path extrusionOk="0" h="439743" w="379620">
                  <a:moveTo>
                    <a:pt x="379560" y="434613"/>
                  </a:moveTo>
                  <a:cubicBezTo>
                    <a:pt x="369425" y="417201"/>
                    <a:pt x="342355" y="392474"/>
                    <a:pt x="327915" y="372795"/>
                  </a:cubicBezTo>
                  <a:cubicBezTo>
                    <a:pt x="289653" y="320656"/>
                    <a:pt x="230769" y="278412"/>
                    <a:pt x="182361" y="237416"/>
                  </a:cubicBezTo>
                  <a:cubicBezTo>
                    <a:pt x="140824" y="202241"/>
                    <a:pt x="113030" y="157435"/>
                    <a:pt x="81037" y="114830"/>
                  </a:cubicBezTo>
                  <a:cubicBezTo>
                    <a:pt x="56650" y="82349"/>
                    <a:pt x="39183" y="42345"/>
                    <a:pt x="11695" y="12465"/>
                  </a:cubicBezTo>
                  <a:cubicBezTo>
                    <a:pt x="8192" y="8654"/>
                    <a:pt x="7236" y="-1289"/>
                    <a:pt x="2263" y="139"/>
                  </a:cubicBezTo>
                  <a:cubicBezTo>
                    <a:pt x="807" y="558"/>
                    <a:pt x="1021" y="6778"/>
                    <a:pt x="980" y="7045"/>
                  </a:cubicBezTo>
                  <a:cubicBezTo>
                    <a:pt x="-4258" y="41163"/>
                    <a:pt x="12567" y="87112"/>
                    <a:pt x="26216" y="117516"/>
                  </a:cubicBezTo>
                  <a:cubicBezTo>
                    <a:pt x="62926" y="199278"/>
                    <a:pt x="87624" y="268440"/>
                    <a:pt x="161548" y="331047"/>
                  </a:cubicBezTo>
                  <a:cubicBezTo>
                    <a:pt x="181926" y="348306"/>
                    <a:pt x="208176" y="357517"/>
                    <a:pt x="228366" y="374615"/>
                  </a:cubicBezTo>
                  <a:cubicBezTo>
                    <a:pt x="252657" y="395189"/>
                    <a:pt x="282424" y="410000"/>
                    <a:pt x="307636" y="429650"/>
                  </a:cubicBezTo>
                  <a:cubicBezTo>
                    <a:pt x="313618" y="434308"/>
                    <a:pt x="348765" y="441280"/>
                    <a:pt x="355175" y="439442"/>
                  </a:cubicBezTo>
                  <a:cubicBezTo>
                    <a:pt x="359214" y="438280"/>
                    <a:pt x="380912" y="436946"/>
                    <a:pt x="379560" y="4346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5"/>
            <p:cNvSpPr/>
            <p:nvPr/>
          </p:nvSpPr>
          <p:spPr>
            <a:xfrm>
              <a:off x="942190" y="3687690"/>
              <a:ext cx="141301" cy="825288"/>
            </a:xfrm>
            <a:custGeom>
              <a:rect b="b" l="l" r="r" t="t"/>
              <a:pathLst>
                <a:path extrusionOk="0" h="825288" w="141301">
                  <a:moveTo>
                    <a:pt x="29251" y="824773"/>
                  </a:moveTo>
                  <a:cubicBezTo>
                    <a:pt x="29670" y="829212"/>
                    <a:pt x="25822" y="803704"/>
                    <a:pt x="25432" y="797655"/>
                  </a:cubicBezTo>
                  <a:cubicBezTo>
                    <a:pt x="24298" y="780139"/>
                    <a:pt x="27965" y="761565"/>
                    <a:pt x="25670" y="744239"/>
                  </a:cubicBezTo>
                  <a:cubicBezTo>
                    <a:pt x="19059" y="694318"/>
                    <a:pt x="23841" y="629948"/>
                    <a:pt x="35157" y="580990"/>
                  </a:cubicBezTo>
                  <a:cubicBezTo>
                    <a:pt x="56569" y="488350"/>
                    <a:pt x="85820" y="396539"/>
                    <a:pt x="114900" y="305851"/>
                  </a:cubicBezTo>
                  <a:cubicBezTo>
                    <a:pt x="131807" y="253101"/>
                    <a:pt x="130807" y="198838"/>
                    <a:pt x="138970" y="144964"/>
                  </a:cubicBezTo>
                  <a:cubicBezTo>
                    <a:pt x="144761" y="106740"/>
                    <a:pt x="138817" y="71136"/>
                    <a:pt x="131493" y="33274"/>
                  </a:cubicBezTo>
                  <a:cubicBezTo>
                    <a:pt x="131150" y="31483"/>
                    <a:pt x="125092" y="517"/>
                    <a:pt x="123034" y="51"/>
                  </a:cubicBezTo>
                  <a:cubicBezTo>
                    <a:pt x="116110" y="-1559"/>
                    <a:pt x="106299" y="35570"/>
                    <a:pt x="104680" y="40189"/>
                  </a:cubicBezTo>
                  <a:cubicBezTo>
                    <a:pt x="90125" y="81604"/>
                    <a:pt x="70561" y="122323"/>
                    <a:pt x="60646" y="165195"/>
                  </a:cubicBezTo>
                  <a:cubicBezTo>
                    <a:pt x="51892" y="203086"/>
                    <a:pt x="29585" y="236671"/>
                    <a:pt x="23774" y="276723"/>
                  </a:cubicBezTo>
                  <a:cubicBezTo>
                    <a:pt x="9334" y="376269"/>
                    <a:pt x="2343" y="477615"/>
                    <a:pt x="1495" y="578256"/>
                  </a:cubicBezTo>
                  <a:cubicBezTo>
                    <a:pt x="1200" y="612937"/>
                    <a:pt x="14668" y="726170"/>
                    <a:pt x="0" y="750145"/>
                  </a:cubicBezTo>
                  <a:lnTo>
                    <a:pt x="29251" y="8247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15"/>
            <p:cNvSpPr/>
            <p:nvPr/>
          </p:nvSpPr>
          <p:spPr>
            <a:xfrm>
              <a:off x="1083304" y="3808620"/>
              <a:ext cx="300599" cy="1051239"/>
            </a:xfrm>
            <a:custGeom>
              <a:rect b="b" l="l" r="r" t="t"/>
              <a:pathLst>
                <a:path extrusionOk="0" h="1051239" w="300599">
                  <a:moveTo>
                    <a:pt x="17459" y="1049810"/>
                  </a:moveTo>
                  <a:cubicBezTo>
                    <a:pt x="25822" y="1062954"/>
                    <a:pt x="9753" y="981696"/>
                    <a:pt x="9401" y="960751"/>
                  </a:cubicBezTo>
                  <a:cubicBezTo>
                    <a:pt x="8372" y="900229"/>
                    <a:pt x="18354" y="835202"/>
                    <a:pt x="30918" y="775785"/>
                  </a:cubicBezTo>
                  <a:cubicBezTo>
                    <a:pt x="39395" y="735637"/>
                    <a:pt x="71923" y="702462"/>
                    <a:pt x="88839" y="667429"/>
                  </a:cubicBezTo>
                  <a:cubicBezTo>
                    <a:pt x="117366" y="608345"/>
                    <a:pt x="156276" y="554253"/>
                    <a:pt x="184670" y="495445"/>
                  </a:cubicBezTo>
                  <a:cubicBezTo>
                    <a:pt x="205768" y="451735"/>
                    <a:pt x="211121" y="397500"/>
                    <a:pt x="233447" y="355828"/>
                  </a:cubicBezTo>
                  <a:cubicBezTo>
                    <a:pt x="256174" y="313442"/>
                    <a:pt x="280939" y="261721"/>
                    <a:pt x="280996" y="213553"/>
                  </a:cubicBezTo>
                  <a:cubicBezTo>
                    <a:pt x="281063" y="168223"/>
                    <a:pt x="285492" y="117455"/>
                    <a:pt x="293827" y="72916"/>
                  </a:cubicBezTo>
                  <a:cubicBezTo>
                    <a:pt x="296808" y="56971"/>
                    <a:pt x="299599" y="40236"/>
                    <a:pt x="298484" y="23977"/>
                  </a:cubicBezTo>
                  <a:cubicBezTo>
                    <a:pt x="297951" y="16119"/>
                    <a:pt x="304333" y="-2931"/>
                    <a:pt x="297189" y="383"/>
                  </a:cubicBezTo>
                  <a:cubicBezTo>
                    <a:pt x="295265" y="1279"/>
                    <a:pt x="294598" y="43684"/>
                    <a:pt x="292531" y="49323"/>
                  </a:cubicBezTo>
                  <a:cubicBezTo>
                    <a:pt x="279758" y="84308"/>
                    <a:pt x="249954" y="130495"/>
                    <a:pt x="227885" y="160032"/>
                  </a:cubicBezTo>
                  <a:cubicBezTo>
                    <a:pt x="192138" y="207886"/>
                    <a:pt x="135950" y="244557"/>
                    <a:pt x="106479" y="299554"/>
                  </a:cubicBezTo>
                  <a:cubicBezTo>
                    <a:pt x="45319" y="413645"/>
                    <a:pt x="23469" y="555148"/>
                    <a:pt x="24583" y="683602"/>
                  </a:cubicBezTo>
                  <a:cubicBezTo>
                    <a:pt x="24983" y="730332"/>
                    <a:pt x="19802" y="766432"/>
                    <a:pt x="19802" y="766432"/>
                  </a:cubicBezTo>
                  <a:cubicBezTo>
                    <a:pt x="19802" y="766432"/>
                    <a:pt x="-23146" y="986002"/>
                    <a:pt x="17459" y="10498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15"/>
            <p:cNvSpPr/>
            <p:nvPr/>
          </p:nvSpPr>
          <p:spPr>
            <a:xfrm>
              <a:off x="259396" y="4451460"/>
              <a:ext cx="755570" cy="317914"/>
            </a:xfrm>
            <a:custGeom>
              <a:rect b="b" l="l" r="r" t="t"/>
              <a:pathLst>
                <a:path extrusionOk="0" h="317914" w="755570">
                  <a:moveTo>
                    <a:pt x="753508" y="303662"/>
                  </a:moveTo>
                  <a:cubicBezTo>
                    <a:pt x="752184" y="307443"/>
                    <a:pt x="758108" y="324503"/>
                    <a:pt x="746440" y="315149"/>
                  </a:cubicBezTo>
                  <a:cubicBezTo>
                    <a:pt x="716122" y="290841"/>
                    <a:pt x="628873" y="282316"/>
                    <a:pt x="616195" y="280840"/>
                  </a:cubicBezTo>
                  <a:cubicBezTo>
                    <a:pt x="492999" y="266505"/>
                    <a:pt x="354896" y="241968"/>
                    <a:pt x="245457" y="180904"/>
                  </a:cubicBezTo>
                  <a:cubicBezTo>
                    <a:pt x="181853" y="145413"/>
                    <a:pt x="109476" y="111562"/>
                    <a:pt x="57228" y="59803"/>
                  </a:cubicBezTo>
                  <a:cubicBezTo>
                    <a:pt x="38813" y="41563"/>
                    <a:pt x="-16805" y="-11711"/>
                    <a:pt x="4983" y="2329"/>
                  </a:cubicBezTo>
                  <a:cubicBezTo>
                    <a:pt x="65950" y="41619"/>
                    <a:pt x="172935" y="75243"/>
                    <a:pt x="234709" y="88016"/>
                  </a:cubicBezTo>
                  <a:cubicBezTo>
                    <a:pt x="288205" y="99074"/>
                    <a:pt x="346971" y="98798"/>
                    <a:pt x="398825" y="116819"/>
                  </a:cubicBezTo>
                  <a:cubicBezTo>
                    <a:pt x="487979" y="147814"/>
                    <a:pt x="563493" y="204049"/>
                    <a:pt x="645142" y="248274"/>
                  </a:cubicBezTo>
                  <a:cubicBezTo>
                    <a:pt x="670135" y="261819"/>
                    <a:pt x="738868" y="276925"/>
                    <a:pt x="754194" y="294375"/>
                  </a:cubicBezTo>
                  <a:cubicBezTo>
                    <a:pt x="757061" y="297642"/>
                    <a:pt x="754755" y="300137"/>
                    <a:pt x="753508" y="3036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15"/>
            <p:cNvSpPr/>
            <p:nvPr/>
          </p:nvSpPr>
          <p:spPr>
            <a:xfrm>
              <a:off x="1000288" y="4745719"/>
              <a:ext cx="104008" cy="131922"/>
            </a:xfrm>
            <a:custGeom>
              <a:rect b="b" l="l" r="r" t="t"/>
              <a:pathLst>
                <a:path extrusionOk="0" h="131922" w="104008">
                  <a:moveTo>
                    <a:pt x="11739" y="58"/>
                  </a:moveTo>
                  <a:cubicBezTo>
                    <a:pt x="9091" y="-246"/>
                    <a:pt x="6253" y="658"/>
                    <a:pt x="3995" y="2439"/>
                  </a:cubicBezTo>
                  <a:cubicBezTo>
                    <a:pt x="-510" y="6002"/>
                    <a:pt x="-1348" y="12517"/>
                    <a:pt x="2214" y="17022"/>
                  </a:cubicBezTo>
                  <a:cubicBezTo>
                    <a:pt x="5176" y="20766"/>
                    <a:pt x="8463" y="24604"/>
                    <a:pt x="12034" y="28633"/>
                  </a:cubicBezTo>
                  <a:cubicBezTo>
                    <a:pt x="19073" y="36568"/>
                    <a:pt x="25931" y="43606"/>
                    <a:pt x="38523" y="56313"/>
                  </a:cubicBezTo>
                  <a:cubicBezTo>
                    <a:pt x="53392" y="71305"/>
                    <a:pt x="57240" y="75353"/>
                    <a:pt x="63527" y="82211"/>
                  </a:cubicBezTo>
                  <a:cubicBezTo>
                    <a:pt x="65860" y="84755"/>
                    <a:pt x="66975" y="88108"/>
                    <a:pt x="68889" y="90841"/>
                  </a:cubicBezTo>
                  <a:cubicBezTo>
                    <a:pt x="75919" y="98756"/>
                    <a:pt x="80548" y="106319"/>
                    <a:pt x="83472" y="113463"/>
                  </a:cubicBezTo>
                  <a:cubicBezTo>
                    <a:pt x="83901" y="113901"/>
                    <a:pt x="84777" y="113711"/>
                    <a:pt x="84958" y="114358"/>
                  </a:cubicBezTo>
                  <a:cubicBezTo>
                    <a:pt x="85739" y="117092"/>
                    <a:pt x="88082" y="124617"/>
                    <a:pt x="88234" y="125074"/>
                  </a:cubicBezTo>
                  <a:cubicBezTo>
                    <a:pt x="89139" y="127741"/>
                    <a:pt x="89482" y="129255"/>
                    <a:pt x="90025" y="131027"/>
                  </a:cubicBezTo>
                  <a:cubicBezTo>
                    <a:pt x="92330" y="131456"/>
                    <a:pt x="93892" y="131922"/>
                    <a:pt x="93892" y="131922"/>
                  </a:cubicBezTo>
                  <a:cubicBezTo>
                    <a:pt x="93892" y="131922"/>
                    <a:pt x="94188" y="130379"/>
                    <a:pt x="96274" y="128046"/>
                  </a:cubicBezTo>
                  <a:cubicBezTo>
                    <a:pt x="96655" y="128360"/>
                    <a:pt x="97150" y="128065"/>
                    <a:pt x="97169" y="128646"/>
                  </a:cubicBezTo>
                  <a:cubicBezTo>
                    <a:pt x="97159" y="128388"/>
                    <a:pt x="104017" y="131922"/>
                    <a:pt x="104008" y="131922"/>
                  </a:cubicBezTo>
                  <a:cubicBezTo>
                    <a:pt x="104084" y="131198"/>
                    <a:pt x="99302" y="128951"/>
                    <a:pt x="96569" y="127750"/>
                  </a:cubicBezTo>
                  <a:cubicBezTo>
                    <a:pt x="97540" y="126750"/>
                    <a:pt x="97655" y="125788"/>
                    <a:pt x="100141" y="124474"/>
                  </a:cubicBezTo>
                  <a:cubicBezTo>
                    <a:pt x="102484" y="120597"/>
                    <a:pt x="102360" y="120549"/>
                    <a:pt x="102522" y="119121"/>
                  </a:cubicBezTo>
                  <a:cubicBezTo>
                    <a:pt x="102693" y="118140"/>
                    <a:pt x="102846" y="117425"/>
                    <a:pt x="102817" y="116444"/>
                  </a:cubicBezTo>
                  <a:cubicBezTo>
                    <a:pt x="102789" y="115311"/>
                    <a:pt x="101988" y="114472"/>
                    <a:pt x="101627" y="113463"/>
                  </a:cubicBezTo>
                  <a:cubicBezTo>
                    <a:pt x="101379" y="112587"/>
                    <a:pt x="98922" y="101614"/>
                    <a:pt x="98359" y="100071"/>
                  </a:cubicBezTo>
                  <a:cubicBezTo>
                    <a:pt x="93892" y="87765"/>
                    <a:pt x="87625" y="77306"/>
                    <a:pt x="79005" y="67924"/>
                  </a:cubicBezTo>
                  <a:cubicBezTo>
                    <a:pt x="72461" y="60780"/>
                    <a:pt x="68499" y="56942"/>
                    <a:pt x="53411" y="41730"/>
                  </a:cubicBezTo>
                  <a:cubicBezTo>
                    <a:pt x="41076" y="29290"/>
                    <a:pt x="34513" y="22194"/>
                    <a:pt x="27808" y="14641"/>
                  </a:cubicBezTo>
                  <a:cubicBezTo>
                    <a:pt x="24484" y="10888"/>
                    <a:pt x="21293" y="7345"/>
                    <a:pt x="18588" y="3925"/>
                  </a:cubicBezTo>
                  <a:cubicBezTo>
                    <a:pt x="16806" y="1678"/>
                    <a:pt x="14387" y="363"/>
                    <a:pt x="11739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4" name="Google Shape;424;p15"/>
          <p:cNvSpPr/>
          <p:nvPr/>
        </p:nvSpPr>
        <p:spPr>
          <a:xfrm>
            <a:off x="10545633" y="5293463"/>
            <a:ext cx="1281479" cy="846474"/>
          </a:xfrm>
          <a:custGeom>
            <a:rect b="b" l="l" r="r" t="t"/>
            <a:pathLst>
              <a:path extrusionOk="0" h="632878" w="958115">
                <a:moveTo>
                  <a:pt x="0" y="170479"/>
                </a:moveTo>
                <a:lnTo>
                  <a:pt x="958110" y="0"/>
                </a:lnTo>
                <a:cubicBezTo>
                  <a:pt x="958110" y="0"/>
                  <a:pt x="963939" y="545202"/>
                  <a:pt x="598799" y="621468"/>
                </a:cubicBezTo>
                <a:cubicBezTo>
                  <a:pt x="136684" y="717985"/>
                  <a:pt x="0" y="170479"/>
                  <a:pt x="0" y="170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5"/>
          <p:cNvSpPr/>
          <p:nvPr/>
        </p:nvSpPr>
        <p:spPr>
          <a:xfrm>
            <a:off x="10808324" y="5624987"/>
            <a:ext cx="1287254" cy="837711"/>
          </a:xfrm>
          <a:custGeom>
            <a:rect b="b" l="l" r="r" t="t"/>
            <a:pathLst>
              <a:path extrusionOk="0" h="626326" w="962433">
                <a:moveTo>
                  <a:pt x="1666" y="0"/>
                </a:moveTo>
                <a:lnTo>
                  <a:pt x="962434" y="154800"/>
                </a:lnTo>
                <a:cubicBezTo>
                  <a:pt x="962434" y="154800"/>
                  <a:pt x="788260" y="671465"/>
                  <a:pt x="418385" y="623135"/>
                </a:cubicBezTo>
                <a:cubicBezTo>
                  <a:pt x="-49731" y="561965"/>
                  <a:pt x="1666" y="0"/>
                  <a:pt x="16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5"/>
          <p:cNvSpPr/>
          <p:nvPr/>
        </p:nvSpPr>
        <p:spPr>
          <a:xfrm>
            <a:off x="10456476" y="6044226"/>
            <a:ext cx="1340979" cy="767349"/>
          </a:xfrm>
          <a:custGeom>
            <a:rect b="b" l="l" r="r" t="t"/>
            <a:pathLst>
              <a:path extrusionOk="0" h="573719" w="1002601">
                <a:moveTo>
                  <a:pt x="0" y="0"/>
                </a:moveTo>
                <a:lnTo>
                  <a:pt x="1002602" y="48339"/>
                </a:lnTo>
                <a:cubicBezTo>
                  <a:pt x="1002602" y="48339"/>
                  <a:pt x="884368" y="581054"/>
                  <a:pt x="499701" y="573643"/>
                </a:cubicBezTo>
                <a:cubicBezTo>
                  <a:pt x="12878" y="564261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5"/>
          <p:cNvSpPr/>
          <p:nvPr/>
        </p:nvSpPr>
        <p:spPr>
          <a:xfrm rot="10800000">
            <a:off x="725776" y="-26615"/>
            <a:ext cx="969600" cy="1529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5"/>
          <p:cNvSpPr/>
          <p:nvPr/>
        </p:nvSpPr>
        <p:spPr>
          <a:xfrm rot="10800000">
            <a:off x="482227" y="-26546"/>
            <a:ext cx="778800" cy="12282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9" name="Google Shape;429;p15"/>
          <p:cNvGrpSpPr/>
          <p:nvPr/>
        </p:nvGrpSpPr>
        <p:grpSpPr>
          <a:xfrm flipH="1" rot="10800000">
            <a:off x="-22274" y="-26680"/>
            <a:ext cx="1022877" cy="1141314"/>
            <a:chOff x="6415621" y="443747"/>
            <a:chExt cx="1388458" cy="1549225"/>
          </a:xfrm>
        </p:grpSpPr>
        <p:sp>
          <p:nvSpPr>
            <p:cNvPr id="430" name="Google Shape;430;p15"/>
            <p:cNvSpPr/>
            <p:nvPr/>
          </p:nvSpPr>
          <p:spPr>
            <a:xfrm>
              <a:off x="6415621" y="443747"/>
              <a:ext cx="1388458" cy="1539461"/>
            </a:xfrm>
            <a:custGeom>
              <a:rect b="b" l="l" r="r" t="t"/>
              <a:pathLst>
                <a:path extrusionOk="0" h="1539461" w="1388458">
                  <a:moveTo>
                    <a:pt x="0" y="1534909"/>
                  </a:moveTo>
                  <a:lnTo>
                    <a:pt x="0" y="685193"/>
                  </a:lnTo>
                  <a:cubicBezTo>
                    <a:pt x="0" y="306773"/>
                    <a:pt x="310219" y="0"/>
                    <a:pt x="692896" y="0"/>
                  </a:cubicBezTo>
                  <a:lnTo>
                    <a:pt x="695563" y="0"/>
                  </a:lnTo>
                  <a:cubicBezTo>
                    <a:pt x="1078239" y="0"/>
                    <a:pt x="1388459" y="306773"/>
                    <a:pt x="1388459" y="685193"/>
                  </a:cubicBezTo>
                  <a:lnTo>
                    <a:pt x="1388459" y="153946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15"/>
            <p:cNvSpPr/>
            <p:nvPr/>
          </p:nvSpPr>
          <p:spPr>
            <a:xfrm>
              <a:off x="6462903" y="500981"/>
              <a:ext cx="1293894" cy="1484418"/>
            </a:xfrm>
            <a:custGeom>
              <a:rect b="b" l="l" r="r" t="t"/>
              <a:pathLst>
                <a:path extrusionOk="0" h="1484418" w="1293894">
                  <a:moveTo>
                    <a:pt x="0" y="1484419"/>
                  </a:moveTo>
                  <a:lnTo>
                    <a:pt x="0" y="658401"/>
                  </a:lnTo>
                  <a:cubicBezTo>
                    <a:pt x="0" y="294776"/>
                    <a:pt x="289093" y="0"/>
                    <a:pt x="645709" y="0"/>
                  </a:cubicBezTo>
                  <a:lnTo>
                    <a:pt x="648195" y="0"/>
                  </a:lnTo>
                  <a:cubicBezTo>
                    <a:pt x="1004801" y="0"/>
                    <a:pt x="1293895" y="294776"/>
                    <a:pt x="1293895" y="658401"/>
                  </a:cubicBezTo>
                  <a:lnTo>
                    <a:pt x="1293895" y="148220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15"/>
            <p:cNvSpPr/>
            <p:nvPr/>
          </p:nvSpPr>
          <p:spPr>
            <a:xfrm>
              <a:off x="6512994" y="560471"/>
              <a:ext cx="1193711" cy="1425319"/>
            </a:xfrm>
            <a:custGeom>
              <a:rect b="b" l="l" r="r" t="t"/>
              <a:pathLst>
                <a:path extrusionOk="0" h="1425319" w="1193711">
                  <a:moveTo>
                    <a:pt x="0" y="1425319"/>
                  </a:moveTo>
                  <a:lnTo>
                    <a:pt x="0" y="630553"/>
                  </a:lnTo>
                  <a:cubicBezTo>
                    <a:pt x="0" y="282308"/>
                    <a:pt x="266710" y="0"/>
                    <a:pt x="595713" y="0"/>
                  </a:cubicBezTo>
                  <a:lnTo>
                    <a:pt x="598008" y="0"/>
                  </a:lnTo>
                  <a:cubicBezTo>
                    <a:pt x="927002" y="0"/>
                    <a:pt x="1193712" y="282308"/>
                    <a:pt x="1193712" y="630553"/>
                  </a:cubicBezTo>
                  <a:lnTo>
                    <a:pt x="1193712" y="1422843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15"/>
            <p:cNvSpPr/>
            <p:nvPr/>
          </p:nvSpPr>
          <p:spPr>
            <a:xfrm>
              <a:off x="6568315" y="612656"/>
              <a:ext cx="1083068" cy="1375325"/>
            </a:xfrm>
            <a:custGeom>
              <a:rect b="b" l="l" r="r" t="t"/>
              <a:pathLst>
                <a:path extrusionOk="0" h="1375325" w="1083068">
                  <a:moveTo>
                    <a:pt x="0" y="1375325"/>
                  </a:moveTo>
                  <a:lnTo>
                    <a:pt x="0" y="606124"/>
                  </a:lnTo>
                  <a:cubicBezTo>
                    <a:pt x="0" y="271370"/>
                    <a:pt x="241983" y="0"/>
                    <a:pt x="540496" y="0"/>
                  </a:cubicBezTo>
                  <a:lnTo>
                    <a:pt x="542573" y="0"/>
                  </a:lnTo>
                  <a:cubicBezTo>
                    <a:pt x="841086" y="0"/>
                    <a:pt x="1083069" y="271370"/>
                    <a:pt x="1083069" y="606124"/>
                  </a:cubicBezTo>
                  <a:lnTo>
                    <a:pt x="1083069" y="1365619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15"/>
            <p:cNvSpPr/>
            <p:nvPr/>
          </p:nvSpPr>
          <p:spPr>
            <a:xfrm>
              <a:off x="6619455" y="667972"/>
              <a:ext cx="980789" cy="1325000"/>
            </a:xfrm>
            <a:custGeom>
              <a:rect b="b" l="l" r="r" t="t"/>
              <a:pathLst>
                <a:path extrusionOk="0" h="1325000" w="980789">
                  <a:moveTo>
                    <a:pt x="0" y="1325001"/>
                  </a:moveTo>
                  <a:lnTo>
                    <a:pt x="0" y="580232"/>
                  </a:lnTo>
                  <a:cubicBezTo>
                    <a:pt x="0" y="259776"/>
                    <a:pt x="219132" y="0"/>
                    <a:pt x="489452" y="0"/>
                  </a:cubicBezTo>
                  <a:lnTo>
                    <a:pt x="491337" y="0"/>
                  </a:lnTo>
                  <a:cubicBezTo>
                    <a:pt x="761657" y="0"/>
                    <a:pt x="980790" y="259776"/>
                    <a:pt x="980790" y="580232"/>
                  </a:cubicBezTo>
                  <a:lnTo>
                    <a:pt x="980790" y="1312552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15"/>
            <p:cNvSpPr/>
            <p:nvPr/>
          </p:nvSpPr>
          <p:spPr>
            <a:xfrm>
              <a:off x="6673729" y="722243"/>
              <a:ext cx="872242" cy="1265728"/>
            </a:xfrm>
            <a:custGeom>
              <a:rect b="b" l="l" r="r" t="t"/>
              <a:pathLst>
                <a:path extrusionOk="0" h="1265728" w="872242">
                  <a:moveTo>
                    <a:pt x="0" y="1265729"/>
                  </a:moveTo>
                  <a:lnTo>
                    <a:pt x="0" y="554821"/>
                  </a:lnTo>
                  <a:cubicBezTo>
                    <a:pt x="0" y="248401"/>
                    <a:pt x="194882" y="0"/>
                    <a:pt x="435283" y="0"/>
                  </a:cubicBezTo>
                  <a:lnTo>
                    <a:pt x="436959" y="0"/>
                  </a:lnTo>
                  <a:cubicBezTo>
                    <a:pt x="677361" y="0"/>
                    <a:pt x="872243" y="248401"/>
                    <a:pt x="872243" y="554821"/>
                  </a:cubicBezTo>
                  <a:lnTo>
                    <a:pt x="872243" y="125947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15"/>
            <p:cNvSpPr/>
            <p:nvPr/>
          </p:nvSpPr>
          <p:spPr>
            <a:xfrm>
              <a:off x="6732203" y="784864"/>
              <a:ext cx="755294" cy="1202497"/>
            </a:xfrm>
            <a:custGeom>
              <a:rect b="b" l="l" r="r" t="t"/>
              <a:pathLst>
                <a:path extrusionOk="0" h="1202497" w="755294">
                  <a:moveTo>
                    <a:pt x="0" y="1202498"/>
                  </a:moveTo>
                  <a:lnTo>
                    <a:pt x="0" y="525509"/>
                  </a:lnTo>
                  <a:cubicBezTo>
                    <a:pt x="0" y="235282"/>
                    <a:pt x="168754" y="0"/>
                    <a:pt x="376923" y="0"/>
                  </a:cubicBezTo>
                  <a:lnTo>
                    <a:pt x="378371" y="0"/>
                  </a:lnTo>
                  <a:cubicBezTo>
                    <a:pt x="586540" y="0"/>
                    <a:pt x="755294" y="235282"/>
                    <a:pt x="755294" y="525509"/>
                  </a:cubicBezTo>
                  <a:lnTo>
                    <a:pt x="755294" y="1196411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15"/>
            <p:cNvSpPr/>
            <p:nvPr/>
          </p:nvSpPr>
          <p:spPr>
            <a:xfrm>
              <a:off x="6779171" y="840181"/>
              <a:ext cx="666583" cy="1144400"/>
            </a:xfrm>
            <a:custGeom>
              <a:rect b="b" l="l" r="r" t="t"/>
              <a:pathLst>
                <a:path extrusionOk="0" h="1144400" w="666583">
                  <a:moveTo>
                    <a:pt x="0" y="1144400"/>
                  </a:moveTo>
                  <a:lnTo>
                    <a:pt x="0" y="499605"/>
                  </a:lnTo>
                  <a:cubicBezTo>
                    <a:pt x="0" y="223685"/>
                    <a:pt x="147771" y="0"/>
                    <a:pt x="330041" y="0"/>
                  </a:cubicBezTo>
                  <a:lnTo>
                    <a:pt x="331318" y="0"/>
                  </a:lnTo>
                  <a:cubicBezTo>
                    <a:pt x="513598" y="0"/>
                    <a:pt x="648910" y="186861"/>
                    <a:pt x="661359" y="499605"/>
                  </a:cubicBezTo>
                  <a:cubicBezTo>
                    <a:pt x="673113" y="794785"/>
                    <a:pt x="661359" y="1134618"/>
                    <a:pt x="661359" y="113461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6826131" y="904889"/>
              <a:ext cx="570102" cy="1080568"/>
            </a:xfrm>
            <a:custGeom>
              <a:rect b="b" l="l" r="r" t="t"/>
              <a:pathLst>
                <a:path extrusionOk="0" h="1080568" w="570102">
                  <a:moveTo>
                    <a:pt x="8" y="1080568"/>
                  </a:moveTo>
                  <a:cubicBezTo>
                    <a:pt x="8" y="1080568"/>
                    <a:pt x="1208" y="748574"/>
                    <a:pt x="8" y="469321"/>
                  </a:cubicBezTo>
                  <a:cubicBezTo>
                    <a:pt x="-1240" y="181037"/>
                    <a:pt x="141321" y="0"/>
                    <a:pt x="283176" y="0"/>
                  </a:cubicBezTo>
                  <a:cubicBezTo>
                    <a:pt x="425032" y="0"/>
                    <a:pt x="560802" y="161873"/>
                    <a:pt x="567431" y="469321"/>
                  </a:cubicBezTo>
                  <a:cubicBezTo>
                    <a:pt x="573441" y="747717"/>
                    <a:pt x="567431" y="1076968"/>
                    <a:pt x="567431" y="1076968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15"/>
            <p:cNvSpPr/>
            <p:nvPr/>
          </p:nvSpPr>
          <p:spPr>
            <a:xfrm>
              <a:off x="6881393" y="973667"/>
              <a:ext cx="456517" cy="1015038"/>
            </a:xfrm>
            <a:custGeom>
              <a:rect b="b" l="l" r="r" t="t"/>
              <a:pathLst>
                <a:path extrusionOk="0" h="1015038" w="456517">
                  <a:moveTo>
                    <a:pt x="1105" y="1015038"/>
                  </a:moveTo>
                  <a:cubicBezTo>
                    <a:pt x="1105" y="1015038"/>
                    <a:pt x="-1381" y="697161"/>
                    <a:pt x="1105" y="437176"/>
                  </a:cubicBezTo>
                  <a:cubicBezTo>
                    <a:pt x="3819" y="153007"/>
                    <a:pt x="79810" y="-4594"/>
                    <a:pt x="228019" y="102"/>
                  </a:cubicBezTo>
                  <a:cubicBezTo>
                    <a:pt x="381448" y="4969"/>
                    <a:pt x="458991" y="144006"/>
                    <a:pt x="456457" y="455921"/>
                  </a:cubicBezTo>
                  <a:lnTo>
                    <a:pt x="455819" y="1008485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15"/>
            <p:cNvSpPr/>
            <p:nvPr/>
          </p:nvSpPr>
          <p:spPr>
            <a:xfrm>
              <a:off x="6936771" y="1043623"/>
              <a:ext cx="346166" cy="942672"/>
            </a:xfrm>
            <a:custGeom>
              <a:rect b="b" l="l" r="r" t="t"/>
              <a:pathLst>
                <a:path extrusionOk="0" h="942672" w="346166">
                  <a:moveTo>
                    <a:pt x="0" y="942672"/>
                  </a:moveTo>
                  <a:lnTo>
                    <a:pt x="0" y="404415"/>
                  </a:lnTo>
                  <a:cubicBezTo>
                    <a:pt x="0" y="181101"/>
                    <a:pt x="39233" y="3984"/>
                    <a:pt x="172745" y="78"/>
                  </a:cubicBezTo>
                  <a:cubicBezTo>
                    <a:pt x="324945" y="-4370"/>
                    <a:pt x="346167" y="181101"/>
                    <a:pt x="346167" y="404415"/>
                  </a:cubicBezTo>
                  <a:lnTo>
                    <a:pt x="346167" y="934386"/>
                  </a:ln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1" name="Google Shape;441;p15"/>
          <p:cNvSpPr/>
          <p:nvPr/>
        </p:nvSpPr>
        <p:spPr>
          <a:xfrm>
            <a:off x="1" y="-83399"/>
            <a:ext cx="942695" cy="938899"/>
          </a:xfrm>
          <a:custGeom>
            <a:rect b="b" l="l" r="r" t="t"/>
            <a:pathLst>
              <a:path extrusionOk="0" h="943617" w="947432">
                <a:moveTo>
                  <a:pt x="409870" y="643"/>
                </a:moveTo>
                <a:cubicBezTo>
                  <a:pt x="412975" y="-1634"/>
                  <a:pt x="402622" y="2805"/>
                  <a:pt x="398859" y="3615"/>
                </a:cubicBezTo>
                <a:cubicBezTo>
                  <a:pt x="391716" y="5167"/>
                  <a:pt x="384619" y="6558"/>
                  <a:pt x="377428" y="7786"/>
                </a:cubicBezTo>
                <a:cubicBezTo>
                  <a:pt x="357244" y="11216"/>
                  <a:pt x="336566" y="18483"/>
                  <a:pt x="316106" y="19988"/>
                </a:cubicBezTo>
                <a:cubicBezTo>
                  <a:pt x="254213" y="24541"/>
                  <a:pt x="182784" y="41953"/>
                  <a:pt x="127692" y="70585"/>
                </a:cubicBezTo>
                <a:cubicBezTo>
                  <a:pt x="122053" y="73519"/>
                  <a:pt x="82505" y="95950"/>
                  <a:pt x="78581" y="100351"/>
                </a:cubicBezTo>
                <a:cubicBezTo>
                  <a:pt x="71952" y="98532"/>
                  <a:pt x="60874" y="95293"/>
                  <a:pt x="59826" y="94997"/>
                </a:cubicBezTo>
                <a:cubicBezTo>
                  <a:pt x="36414" y="88244"/>
                  <a:pt x="22574" y="82644"/>
                  <a:pt x="11906" y="75052"/>
                </a:cubicBezTo>
                <a:lnTo>
                  <a:pt x="0" y="92016"/>
                </a:lnTo>
                <a:cubicBezTo>
                  <a:pt x="13040" y="101303"/>
                  <a:pt x="28689" y="107590"/>
                  <a:pt x="54168" y="114943"/>
                </a:cubicBezTo>
                <a:cubicBezTo>
                  <a:pt x="54883" y="115143"/>
                  <a:pt x="62836" y="117315"/>
                  <a:pt x="66075" y="118210"/>
                </a:cubicBezTo>
                <a:cubicBezTo>
                  <a:pt x="67151" y="119467"/>
                  <a:pt x="68075" y="120544"/>
                  <a:pt x="69942" y="122677"/>
                </a:cubicBezTo>
                <a:cubicBezTo>
                  <a:pt x="74533" y="127916"/>
                  <a:pt x="79610" y="133888"/>
                  <a:pt x="85125" y="140537"/>
                </a:cubicBezTo>
                <a:cubicBezTo>
                  <a:pt x="100889" y="159539"/>
                  <a:pt x="116576" y="179932"/>
                  <a:pt x="131264" y="200963"/>
                </a:cubicBezTo>
                <a:cubicBezTo>
                  <a:pt x="141903" y="216194"/>
                  <a:pt x="149571" y="230319"/>
                  <a:pt x="158048" y="244721"/>
                </a:cubicBezTo>
                <a:cubicBezTo>
                  <a:pt x="157562" y="246864"/>
                  <a:pt x="157401" y="249074"/>
                  <a:pt x="156858" y="250969"/>
                </a:cubicBezTo>
                <a:cubicBezTo>
                  <a:pt x="150885" y="272048"/>
                  <a:pt x="145952" y="294289"/>
                  <a:pt x="141084" y="315854"/>
                </a:cubicBezTo>
                <a:cubicBezTo>
                  <a:pt x="126682" y="379671"/>
                  <a:pt x="133407" y="452547"/>
                  <a:pt x="144951" y="516183"/>
                </a:cubicBezTo>
                <a:cubicBezTo>
                  <a:pt x="146009" y="521993"/>
                  <a:pt x="138827" y="576220"/>
                  <a:pt x="140494" y="576905"/>
                </a:cubicBezTo>
                <a:cubicBezTo>
                  <a:pt x="141941" y="577496"/>
                  <a:pt x="145142" y="568647"/>
                  <a:pt x="145256" y="568266"/>
                </a:cubicBezTo>
                <a:cubicBezTo>
                  <a:pt x="152419" y="544797"/>
                  <a:pt x="155505" y="520222"/>
                  <a:pt x="166087" y="497724"/>
                </a:cubicBezTo>
                <a:cubicBezTo>
                  <a:pt x="192519" y="441536"/>
                  <a:pt x="194920" y="359459"/>
                  <a:pt x="184842" y="295918"/>
                </a:cubicBezTo>
                <a:cubicBezTo>
                  <a:pt x="184937" y="296146"/>
                  <a:pt x="185042" y="296280"/>
                  <a:pt x="185137" y="296508"/>
                </a:cubicBezTo>
                <a:cubicBezTo>
                  <a:pt x="205635" y="344267"/>
                  <a:pt x="222694" y="388425"/>
                  <a:pt x="234848" y="426287"/>
                </a:cubicBezTo>
                <a:cubicBezTo>
                  <a:pt x="239401" y="440469"/>
                  <a:pt x="243011" y="452966"/>
                  <a:pt x="245859" y="463491"/>
                </a:cubicBezTo>
                <a:cubicBezTo>
                  <a:pt x="246850" y="467158"/>
                  <a:pt x="234144" y="614253"/>
                  <a:pt x="265071" y="711608"/>
                </a:cubicBezTo>
                <a:cubicBezTo>
                  <a:pt x="271510" y="731858"/>
                  <a:pt x="285864" y="753261"/>
                  <a:pt x="291894" y="773644"/>
                </a:cubicBezTo>
                <a:cubicBezTo>
                  <a:pt x="292503" y="775711"/>
                  <a:pt x="309248" y="799171"/>
                  <a:pt x="310448" y="798657"/>
                </a:cubicBezTo>
                <a:cubicBezTo>
                  <a:pt x="318411" y="795313"/>
                  <a:pt x="318821" y="752889"/>
                  <a:pt x="320869" y="745669"/>
                </a:cubicBezTo>
                <a:cubicBezTo>
                  <a:pt x="337623" y="686614"/>
                  <a:pt x="312391" y="605109"/>
                  <a:pt x="297351" y="547730"/>
                </a:cubicBezTo>
                <a:cubicBezTo>
                  <a:pt x="294570" y="537119"/>
                  <a:pt x="280225" y="498772"/>
                  <a:pt x="269081" y="471530"/>
                </a:cubicBezTo>
                <a:cubicBezTo>
                  <a:pt x="269052" y="471435"/>
                  <a:pt x="268586" y="469901"/>
                  <a:pt x="268481" y="469444"/>
                </a:cubicBezTo>
                <a:cubicBezTo>
                  <a:pt x="268433" y="469340"/>
                  <a:pt x="268529" y="469264"/>
                  <a:pt x="268481" y="469149"/>
                </a:cubicBezTo>
                <a:cubicBezTo>
                  <a:pt x="267891" y="466606"/>
                  <a:pt x="266652" y="461282"/>
                  <a:pt x="265804" y="458138"/>
                </a:cubicBezTo>
                <a:cubicBezTo>
                  <a:pt x="262871" y="447289"/>
                  <a:pt x="259147" y="434526"/>
                  <a:pt x="254489" y="420038"/>
                </a:cubicBezTo>
                <a:cubicBezTo>
                  <a:pt x="241240" y="378757"/>
                  <a:pt x="223285" y="331551"/>
                  <a:pt x="200320" y="278944"/>
                </a:cubicBezTo>
                <a:cubicBezTo>
                  <a:pt x="197672" y="272887"/>
                  <a:pt x="194872" y="266495"/>
                  <a:pt x="191691" y="260199"/>
                </a:cubicBezTo>
                <a:cubicBezTo>
                  <a:pt x="180222" y="237501"/>
                  <a:pt x="165411" y="213641"/>
                  <a:pt x="148228" y="189057"/>
                </a:cubicBezTo>
                <a:cubicBezTo>
                  <a:pt x="133474" y="167930"/>
                  <a:pt x="117586" y="147442"/>
                  <a:pt x="101793" y="128335"/>
                </a:cubicBezTo>
                <a:cubicBezTo>
                  <a:pt x="106185" y="129583"/>
                  <a:pt x="110623" y="130783"/>
                  <a:pt x="113404" y="131612"/>
                </a:cubicBezTo>
                <a:cubicBezTo>
                  <a:pt x="139512" y="139422"/>
                  <a:pt x="163487" y="147937"/>
                  <a:pt x="188414" y="158691"/>
                </a:cubicBezTo>
                <a:cubicBezTo>
                  <a:pt x="244469" y="182885"/>
                  <a:pt x="302638" y="215327"/>
                  <a:pt x="354501" y="250074"/>
                </a:cubicBezTo>
                <a:cubicBezTo>
                  <a:pt x="350291" y="262313"/>
                  <a:pt x="345129" y="289793"/>
                  <a:pt x="346167" y="303357"/>
                </a:cubicBezTo>
                <a:cubicBezTo>
                  <a:pt x="351301" y="370308"/>
                  <a:pt x="370751" y="430106"/>
                  <a:pt x="383972" y="495047"/>
                </a:cubicBezTo>
                <a:cubicBezTo>
                  <a:pt x="387972" y="514697"/>
                  <a:pt x="396287" y="535415"/>
                  <a:pt x="406298" y="552788"/>
                </a:cubicBezTo>
                <a:cubicBezTo>
                  <a:pt x="406841" y="553731"/>
                  <a:pt x="413575" y="564742"/>
                  <a:pt x="414633" y="563504"/>
                </a:cubicBezTo>
                <a:cubicBezTo>
                  <a:pt x="419195" y="558189"/>
                  <a:pt x="400993" y="498486"/>
                  <a:pt x="400345" y="489990"/>
                </a:cubicBezTo>
                <a:cubicBezTo>
                  <a:pt x="396640" y="441612"/>
                  <a:pt x="400259" y="321845"/>
                  <a:pt x="374151" y="264066"/>
                </a:cubicBezTo>
                <a:cubicBezTo>
                  <a:pt x="409346" y="289012"/>
                  <a:pt x="441674" y="314549"/>
                  <a:pt x="464934" y="339371"/>
                </a:cubicBezTo>
                <a:cubicBezTo>
                  <a:pt x="510645" y="388148"/>
                  <a:pt x="533590" y="432535"/>
                  <a:pt x="570900" y="528976"/>
                </a:cubicBezTo>
                <a:cubicBezTo>
                  <a:pt x="581777" y="557084"/>
                  <a:pt x="583635" y="561351"/>
                  <a:pt x="588464" y="573333"/>
                </a:cubicBezTo>
                <a:cubicBezTo>
                  <a:pt x="590045" y="577239"/>
                  <a:pt x="591883" y="581049"/>
                  <a:pt x="593522" y="584935"/>
                </a:cubicBezTo>
                <a:cubicBezTo>
                  <a:pt x="592674" y="589183"/>
                  <a:pt x="591903" y="593974"/>
                  <a:pt x="591140" y="596251"/>
                </a:cubicBezTo>
                <a:cubicBezTo>
                  <a:pt x="585968" y="611767"/>
                  <a:pt x="577882" y="625235"/>
                  <a:pt x="570004" y="639408"/>
                </a:cubicBezTo>
                <a:cubicBezTo>
                  <a:pt x="540925" y="691767"/>
                  <a:pt x="516731" y="754108"/>
                  <a:pt x="516731" y="814726"/>
                </a:cubicBezTo>
                <a:cubicBezTo>
                  <a:pt x="516731" y="841462"/>
                  <a:pt x="521189" y="867675"/>
                  <a:pt x="521189" y="894202"/>
                </a:cubicBezTo>
                <a:cubicBezTo>
                  <a:pt x="521189" y="899803"/>
                  <a:pt x="520303" y="910871"/>
                  <a:pt x="520303" y="910871"/>
                </a:cubicBezTo>
                <a:cubicBezTo>
                  <a:pt x="520303" y="910871"/>
                  <a:pt x="527094" y="887144"/>
                  <a:pt x="533400" y="876638"/>
                </a:cubicBezTo>
                <a:cubicBezTo>
                  <a:pt x="546335" y="855074"/>
                  <a:pt x="551907" y="832909"/>
                  <a:pt x="561975" y="810268"/>
                </a:cubicBezTo>
                <a:cubicBezTo>
                  <a:pt x="580520" y="768520"/>
                  <a:pt x="609238" y="683624"/>
                  <a:pt x="610486" y="621844"/>
                </a:cubicBezTo>
                <a:cubicBezTo>
                  <a:pt x="622935" y="646685"/>
                  <a:pt x="636203" y="669584"/>
                  <a:pt x="649481" y="690015"/>
                </a:cubicBezTo>
                <a:cubicBezTo>
                  <a:pt x="654263" y="697368"/>
                  <a:pt x="658578" y="704035"/>
                  <a:pt x="662578" y="709655"/>
                </a:cubicBezTo>
                <a:cubicBezTo>
                  <a:pt x="663187" y="710513"/>
                  <a:pt x="663254" y="710741"/>
                  <a:pt x="663769" y="711446"/>
                </a:cubicBezTo>
                <a:cubicBezTo>
                  <a:pt x="663873" y="711580"/>
                  <a:pt x="663969" y="711608"/>
                  <a:pt x="664064" y="711741"/>
                </a:cubicBezTo>
                <a:cubicBezTo>
                  <a:pt x="689534" y="793008"/>
                  <a:pt x="784050" y="835471"/>
                  <a:pt x="845639" y="884677"/>
                </a:cubicBezTo>
                <a:cubicBezTo>
                  <a:pt x="866375" y="901241"/>
                  <a:pt x="892645" y="909976"/>
                  <a:pt x="914991" y="923672"/>
                </a:cubicBezTo>
                <a:cubicBezTo>
                  <a:pt x="925849" y="930331"/>
                  <a:pt x="947432" y="943618"/>
                  <a:pt x="947432" y="943618"/>
                </a:cubicBezTo>
                <a:cubicBezTo>
                  <a:pt x="947432" y="943618"/>
                  <a:pt x="941308" y="936265"/>
                  <a:pt x="938508" y="932302"/>
                </a:cubicBezTo>
                <a:cubicBezTo>
                  <a:pt x="923211" y="910709"/>
                  <a:pt x="914724" y="882029"/>
                  <a:pt x="895045" y="864437"/>
                </a:cubicBezTo>
                <a:cubicBezTo>
                  <a:pt x="845677" y="820288"/>
                  <a:pt x="790641" y="764453"/>
                  <a:pt x="728063" y="739126"/>
                </a:cubicBezTo>
                <a:cubicBezTo>
                  <a:pt x="713889" y="733382"/>
                  <a:pt x="684009" y="703998"/>
                  <a:pt x="684009" y="703998"/>
                </a:cubicBezTo>
                <a:cubicBezTo>
                  <a:pt x="683190" y="702931"/>
                  <a:pt x="671370" y="686110"/>
                  <a:pt x="666750" y="678994"/>
                </a:cubicBezTo>
                <a:cubicBezTo>
                  <a:pt x="653520" y="658658"/>
                  <a:pt x="640108" y="635713"/>
                  <a:pt x="627754" y="610833"/>
                </a:cubicBezTo>
                <a:cubicBezTo>
                  <a:pt x="620420" y="596060"/>
                  <a:pt x="613686" y="580887"/>
                  <a:pt x="607514" y="565590"/>
                </a:cubicBezTo>
                <a:cubicBezTo>
                  <a:pt x="602732" y="553750"/>
                  <a:pt x="601075" y="549521"/>
                  <a:pt x="590245" y="521537"/>
                </a:cubicBezTo>
                <a:cubicBezTo>
                  <a:pt x="566994" y="461434"/>
                  <a:pt x="548459" y="421733"/>
                  <a:pt x="527142" y="387596"/>
                </a:cubicBezTo>
                <a:cubicBezTo>
                  <a:pt x="526542" y="387081"/>
                  <a:pt x="525961" y="386624"/>
                  <a:pt x="525361" y="386101"/>
                </a:cubicBezTo>
                <a:cubicBezTo>
                  <a:pt x="525913" y="386587"/>
                  <a:pt x="526589" y="386824"/>
                  <a:pt x="527142" y="387291"/>
                </a:cubicBezTo>
                <a:cubicBezTo>
                  <a:pt x="527190" y="387367"/>
                  <a:pt x="527104" y="387520"/>
                  <a:pt x="527142" y="387596"/>
                </a:cubicBezTo>
                <a:cubicBezTo>
                  <a:pt x="549221" y="406541"/>
                  <a:pt x="570900" y="422191"/>
                  <a:pt x="595008" y="439383"/>
                </a:cubicBezTo>
                <a:cubicBezTo>
                  <a:pt x="659359" y="485256"/>
                  <a:pt x="733101" y="495647"/>
                  <a:pt x="805158" y="519755"/>
                </a:cubicBezTo>
                <a:cubicBezTo>
                  <a:pt x="830303" y="528166"/>
                  <a:pt x="855278" y="535833"/>
                  <a:pt x="880167" y="544158"/>
                </a:cubicBezTo>
                <a:cubicBezTo>
                  <a:pt x="890968" y="547769"/>
                  <a:pt x="900998" y="554046"/>
                  <a:pt x="911714" y="557255"/>
                </a:cubicBezTo>
                <a:cubicBezTo>
                  <a:pt x="912476" y="557484"/>
                  <a:pt x="913705" y="559227"/>
                  <a:pt x="913800" y="558446"/>
                </a:cubicBezTo>
                <a:cubicBezTo>
                  <a:pt x="915743" y="543053"/>
                  <a:pt x="860346" y="505382"/>
                  <a:pt x="850697" y="495047"/>
                </a:cubicBezTo>
                <a:cubicBezTo>
                  <a:pt x="767953" y="406351"/>
                  <a:pt x="633127" y="379957"/>
                  <a:pt x="521189" y="378071"/>
                </a:cubicBezTo>
                <a:cubicBezTo>
                  <a:pt x="509083" y="359888"/>
                  <a:pt x="496205" y="342543"/>
                  <a:pt x="480117" y="325379"/>
                </a:cubicBezTo>
                <a:cubicBezTo>
                  <a:pt x="433168" y="275286"/>
                  <a:pt x="356806" y="221537"/>
                  <a:pt x="277111" y="178637"/>
                </a:cubicBezTo>
                <a:cubicBezTo>
                  <a:pt x="283997" y="180427"/>
                  <a:pt x="292151" y="182885"/>
                  <a:pt x="296761" y="183999"/>
                </a:cubicBezTo>
                <a:cubicBezTo>
                  <a:pt x="368408" y="201230"/>
                  <a:pt x="447094" y="212793"/>
                  <a:pt x="520894" y="212869"/>
                </a:cubicBezTo>
                <a:cubicBezTo>
                  <a:pt x="537743" y="212889"/>
                  <a:pt x="596636" y="227395"/>
                  <a:pt x="609600" y="217337"/>
                </a:cubicBezTo>
                <a:cubicBezTo>
                  <a:pt x="616610" y="211889"/>
                  <a:pt x="593179" y="209879"/>
                  <a:pt x="586083" y="204535"/>
                </a:cubicBezTo>
                <a:cubicBezTo>
                  <a:pt x="572052" y="193991"/>
                  <a:pt x="549707" y="183571"/>
                  <a:pt x="532800" y="178932"/>
                </a:cubicBezTo>
                <a:cubicBezTo>
                  <a:pt x="466096" y="160673"/>
                  <a:pt x="391554" y="151681"/>
                  <a:pt x="322059" y="150662"/>
                </a:cubicBezTo>
                <a:cubicBezTo>
                  <a:pt x="300333" y="150338"/>
                  <a:pt x="276310" y="154824"/>
                  <a:pt x="255089" y="152147"/>
                </a:cubicBezTo>
                <a:cubicBezTo>
                  <a:pt x="247936" y="151243"/>
                  <a:pt x="219808" y="149576"/>
                  <a:pt x="220561" y="150957"/>
                </a:cubicBezTo>
                <a:cubicBezTo>
                  <a:pt x="212560" y="147194"/>
                  <a:pt x="204349" y="143051"/>
                  <a:pt x="196453" y="139641"/>
                </a:cubicBezTo>
                <a:cubicBezTo>
                  <a:pt x="172031" y="129106"/>
                  <a:pt x="148495" y="120858"/>
                  <a:pt x="123225" y="113152"/>
                </a:cubicBezTo>
                <a:cubicBezTo>
                  <a:pt x="142237" y="112190"/>
                  <a:pt x="162010" y="108837"/>
                  <a:pt x="169954" y="106608"/>
                </a:cubicBezTo>
                <a:cubicBezTo>
                  <a:pt x="252241" y="83549"/>
                  <a:pt x="340128" y="51697"/>
                  <a:pt x="409870" y="6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oogle Shape;443;p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44" name="Google Shape;444;p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6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446" name="Google Shape;446;p16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447" name="Google Shape;447;p16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8" name="Google Shape;448;p16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16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0" name="Google Shape;450;p16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16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452" name="Google Shape;452;p16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Yeseva One"/>
              <a:buNone/>
              <a:defRPr sz="4000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34290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○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4290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■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○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■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○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800"/>
              <a:buFont typeface="Poppins Light"/>
              <a:buChar char="■"/>
              <a:defRPr sz="18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hyperlink" Target="https://youtu.be/mnS585NpgrM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7"/>
          <p:cNvSpPr txBox="1"/>
          <p:nvPr>
            <p:ph idx="1" type="subTitle"/>
          </p:nvPr>
        </p:nvSpPr>
        <p:spPr>
          <a:xfrm>
            <a:off x="85475" y="6031225"/>
            <a:ext cx="3907200" cy="53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Eleni Lada 1’6</a:t>
            </a:r>
            <a:endParaRPr/>
          </a:p>
        </p:txBody>
      </p:sp>
      <p:sp>
        <p:nvSpPr>
          <p:cNvPr id="458" name="Google Shape;458;p17"/>
          <p:cNvSpPr txBox="1"/>
          <p:nvPr>
            <p:ph type="title"/>
          </p:nvPr>
        </p:nvSpPr>
        <p:spPr>
          <a:xfrm>
            <a:off x="477375" y="1689650"/>
            <a:ext cx="7047900" cy="25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Empatija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8"/>
          <p:cNvSpPr txBox="1"/>
          <p:nvPr>
            <p:ph type="title"/>
          </p:nvPr>
        </p:nvSpPr>
        <p:spPr>
          <a:xfrm>
            <a:off x="250950" y="370225"/>
            <a:ext cx="3160800" cy="3655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Šta je empatija?</a:t>
            </a:r>
            <a:endParaRPr/>
          </a:p>
        </p:txBody>
      </p:sp>
      <p:pic>
        <p:nvPicPr>
          <p:cNvPr id="464" name="Google Shape;4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7400" y="3120700"/>
            <a:ext cx="3563174" cy="3563174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18"/>
          <p:cNvSpPr txBox="1"/>
          <p:nvPr/>
        </p:nvSpPr>
        <p:spPr>
          <a:xfrm>
            <a:off x="3978300" y="681275"/>
            <a:ext cx="5395200" cy="3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Empatija podrazumeva sposobnost da se emocionalno razume šta druga osoba doživljava.U suštini, to je stavljanje u tuđu poziciju i doživljavanje tuđih osećaja kako bi pomogli </a:t>
            </a:r>
            <a:r>
              <a:rPr lang="en" sz="21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drugima</a:t>
            </a:r>
            <a:r>
              <a:rPr lang="en" sz="21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 sz="21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466" name="Google Shape;46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8300" y="3882700"/>
            <a:ext cx="3462900" cy="278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9"/>
          <p:cNvSpPr txBox="1"/>
          <p:nvPr>
            <p:ph type="title"/>
          </p:nvPr>
        </p:nvSpPr>
        <p:spPr>
          <a:xfrm>
            <a:off x="1291250" y="1454050"/>
            <a:ext cx="95895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Vrste empatije</a:t>
            </a:r>
            <a:endParaRPr/>
          </a:p>
        </p:txBody>
      </p:sp>
      <p:sp>
        <p:nvSpPr>
          <p:cNvPr id="472" name="Google Shape;472;p19"/>
          <p:cNvSpPr txBox="1"/>
          <p:nvPr>
            <p:ph idx="1" type="body"/>
          </p:nvPr>
        </p:nvSpPr>
        <p:spPr>
          <a:xfrm>
            <a:off x="2199000" y="2966525"/>
            <a:ext cx="7794000" cy="271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Kognitivna empatije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Emotivna empatija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Empatija prema sebi  </a:t>
            </a:r>
            <a:endParaRPr sz="2000"/>
          </a:p>
        </p:txBody>
      </p:sp>
      <p:pic>
        <p:nvPicPr>
          <p:cNvPr id="473" name="Google Shape;473;p19"/>
          <p:cNvPicPr preferRelativeResize="0"/>
          <p:nvPr/>
        </p:nvPicPr>
        <p:blipFill rotWithShape="1">
          <a:blip r:embed="rId3">
            <a:alphaModFix/>
          </a:blip>
          <a:srcRect b="8852" l="0" r="0" t="22038"/>
          <a:stretch/>
        </p:blipFill>
        <p:spPr>
          <a:xfrm>
            <a:off x="8951550" y="2966525"/>
            <a:ext cx="3122475" cy="3868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0"/>
          <p:cNvSpPr/>
          <p:nvPr/>
        </p:nvSpPr>
        <p:spPr>
          <a:xfrm>
            <a:off x="5390250" y="0"/>
            <a:ext cx="39147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0"/>
          <p:cNvSpPr txBox="1"/>
          <p:nvPr>
            <p:ph type="title"/>
          </p:nvPr>
        </p:nvSpPr>
        <p:spPr>
          <a:xfrm>
            <a:off x="590950" y="182513"/>
            <a:ext cx="5170500" cy="799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/>
              <a:t>Vrste empatije</a:t>
            </a:r>
            <a:endParaRPr/>
          </a:p>
        </p:txBody>
      </p:sp>
      <p:sp>
        <p:nvSpPr>
          <p:cNvPr id="480" name="Google Shape;480;p20"/>
          <p:cNvSpPr txBox="1"/>
          <p:nvPr>
            <p:ph idx="4294967295" type="body"/>
          </p:nvPr>
        </p:nvSpPr>
        <p:spPr>
          <a:xfrm>
            <a:off x="925500" y="2849488"/>
            <a:ext cx="51705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/>
          </a:p>
        </p:txBody>
      </p:sp>
      <p:grpSp>
        <p:nvGrpSpPr>
          <p:cNvPr id="481" name="Google Shape;481;p20"/>
          <p:cNvGrpSpPr/>
          <p:nvPr/>
        </p:nvGrpSpPr>
        <p:grpSpPr>
          <a:xfrm>
            <a:off x="78509" y="5125741"/>
            <a:ext cx="1876565" cy="2132459"/>
            <a:chOff x="2309" y="5125741"/>
            <a:chExt cx="1876565" cy="2132459"/>
          </a:xfrm>
        </p:grpSpPr>
        <p:sp>
          <p:nvSpPr>
            <p:cNvPr id="482" name="Google Shape;482;p20"/>
            <p:cNvSpPr/>
            <p:nvPr/>
          </p:nvSpPr>
          <p:spPr>
            <a:xfrm flipH="1" rot="-2262127">
              <a:off x="145147" y="6286690"/>
              <a:ext cx="904491" cy="775944"/>
            </a:xfrm>
            <a:custGeom>
              <a:rect b="b" l="l" r="r" t="t"/>
              <a:pathLst>
                <a:path extrusionOk="0" h="1186334" w="1382868">
                  <a:moveTo>
                    <a:pt x="467097" y="35491"/>
                  </a:moveTo>
                  <a:cubicBezTo>
                    <a:pt x="233382" y="101500"/>
                    <a:pt x="149619" y="254976"/>
                    <a:pt x="122654" y="298124"/>
                  </a:cubicBezTo>
                  <a:cubicBezTo>
                    <a:pt x="49968" y="414415"/>
                    <a:pt x="27566" y="565958"/>
                    <a:pt x="5667" y="697308"/>
                  </a:cubicBezTo>
                  <a:cubicBezTo>
                    <a:pt x="-1571" y="740732"/>
                    <a:pt x="1591" y="859604"/>
                    <a:pt x="1591" y="859604"/>
                  </a:cubicBezTo>
                  <a:cubicBezTo>
                    <a:pt x="-6744" y="934537"/>
                    <a:pt x="18793" y="1013823"/>
                    <a:pt x="51950" y="1080146"/>
                  </a:cubicBezTo>
                  <a:cubicBezTo>
                    <a:pt x="105613" y="1187483"/>
                    <a:pt x="267948" y="1213610"/>
                    <a:pt x="365646" y="1157784"/>
                  </a:cubicBezTo>
                  <a:cubicBezTo>
                    <a:pt x="456305" y="1105978"/>
                    <a:pt x="487594" y="1010585"/>
                    <a:pt x="542677" y="927956"/>
                  </a:cubicBezTo>
                  <a:cubicBezTo>
                    <a:pt x="590503" y="856213"/>
                    <a:pt x="655311" y="792177"/>
                    <a:pt x="710394" y="726073"/>
                  </a:cubicBezTo>
                  <a:cubicBezTo>
                    <a:pt x="820636" y="593780"/>
                    <a:pt x="1001011" y="545936"/>
                    <a:pt x="1132799" y="443428"/>
                  </a:cubicBezTo>
                  <a:cubicBezTo>
                    <a:pt x="1206599" y="386031"/>
                    <a:pt x="1360256" y="327995"/>
                    <a:pt x="1381268" y="222915"/>
                  </a:cubicBezTo>
                  <a:cubicBezTo>
                    <a:pt x="1405185" y="103338"/>
                    <a:pt x="1154411" y="43893"/>
                    <a:pt x="1073792" y="36558"/>
                  </a:cubicBezTo>
                  <a:cubicBezTo>
                    <a:pt x="792861" y="11021"/>
                    <a:pt x="700821" y="-30507"/>
                    <a:pt x="467097" y="354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3" name="Google Shape;483;p20"/>
            <p:cNvGrpSpPr/>
            <p:nvPr/>
          </p:nvGrpSpPr>
          <p:grpSpPr>
            <a:xfrm>
              <a:off x="195184" y="5125741"/>
              <a:ext cx="1683690" cy="1960803"/>
              <a:chOff x="1414384" y="5125741"/>
              <a:chExt cx="1683690" cy="1960803"/>
            </a:xfrm>
          </p:grpSpPr>
          <p:sp>
            <p:nvSpPr>
              <p:cNvPr id="484" name="Google Shape;484;p20"/>
              <p:cNvSpPr/>
              <p:nvPr/>
            </p:nvSpPr>
            <p:spPr>
              <a:xfrm flipH="1">
                <a:off x="1779903" y="5188810"/>
                <a:ext cx="1318171" cy="957706"/>
              </a:xfrm>
              <a:custGeom>
                <a:rect b="b" l="l" r="r" t="t"/>
                <a:pathLst>
                  <a:path extrusionOk="0" h="1130037" w="1555364">
                    <a:moveTo>
                      <a:pt x="232" y="786699"/>
                    </a:moveTo>
                    <a:cubicBezTo>
                      <a:pt x="-7828" y="760106"/>
                      <a:pt x="196976" y="649768"/>
                      <a:pt x="230827" y="631728"/>
                    </a:cubicBezTo>
                    <a:cubicBezTo>
                      <a:pt x="364031" y="560729"/>
                      <a:pt x="492676" y="484081"/>
                      <a:pt x="626540" y="414653"/>
                    </a:cubicBezTo>
                    <a:cubicBezTo>
                      <a:pt x="721762" y="365276"/>
                      <a:pt x="823898" y="332043"/>
                      <a:pt x="919529" y="284151"/>
                    </a:cubicBezTo>
                    <a:cubicBezTo>
                      <a:pt x="1073853" y="206865"/>
                      <a:pt x="1232540" y="140409"/>
                      <a:pt x="1386350" y="62638"/>
                    </a:cubicBezTo>
                    <a:cubicBezTo>
                      <a:pt x="1404885" y="53275"/>
                      <a:pt x="1521938" y="-22087"/>
                      <a:pt x="1530425" y="6393"/>
                    </a:cubicBezTo>
                    <a:cubicBezTo>
                      <a:pt x="1555180" y="89374"/>
                      <a:pt x="1560562" y="203874"/>
                      <a:pt x="1550732" y="288799"/>
                    </a:cubicBezTo>
                    <a:cubicBezTo>
                      <a:pt x="1538816" y="391764"/>
                      <a:pt x="1535749" y="496978"/>
                      <a:pt x="1496906" y="595199"/>
                    </a:cubicBezTo>
                    <a:cubicBezTo>
                      <a:pt x="1398208" y="844783"/>
                      <a:pt x="1145672" y="1066011"/>
                      <a:pt x="893879" y="1114846"/>
                    </a:cubicBezTo>
                    <a:cubicBezTo>
                      <a:pt x="688196" y="1154726"/>
                      <a:pt x="446556" y="1115512"/>
                      <a:pt x="275215" y="1004012"/>
                    </a:cubicBezTo>
                    <a:cubicBezTo>
                      <a:pt x="213104" y="963589"/>
                      <a:pt x="6486" y="807341"/>
                      <a:pt x="232" y="7866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20"/>
              <p:cNvSpPr/>
              <p:nvPr/>
            </p:nvSpPr>
            <p:spPr>
              <a:xfrm flipH="1">
                <a:off x="1414384" y="5879259"/>
                <a:ext cx="1171981" cy="1005418"/>
              </a:xfrm>
              <a:custGeom>
                <a:rect b="b" l="l" r="r" t="t"/>
                <a:pathLst>
                  <a:path extrusionOk="0" h="1186334" w="1382868">
                    <a:moveTo>
                      <a:pt x="467097" y="35491"/>
                    </a:moveTo>
                    <a:cubicBezTo>
                      <a:pt x="233382" y="101500"/>
                      <a:pt x="149619" y="254976"/>
                      <a:pt x="122654" y="298124"/>
                    </a:cubicBezTo>
                    <a:cubicBezTo>
                      <a:pt x="49968" y="414415"/>
                      <a:pt x="27566" y="565958"/>
                      <a:pt x="5667" y="697308"/>
                    </a:cubicBezTo>
                    <a:cubicBezTo>
                      <a:pt x="-1571" y="740732"/>
                      <a:pt x="1591" y="859604"/>
                      <a:pt x="1591" y="859604"/>
                    </a:cubicBezTo>
                    <a:cubicBezTo>
                      <a:pt x="-6744" y="934537"/>
                      <a:pt x="18793" y="1013823"/>
                      <a:pt x="51950" y="1080146"/>
                    </a:cubicBezTo>
                    <a:cubicBezTo>
                      <a:pt x="105613" y="1187483"/>
                      <a:pt x="267948" y="1213610"/>
                      <a:pt x="365646" y="1157784"/>
                    </a:cubicBezTo>
                    <a:cubicBezTo>
                      <a:pt x="456305" y="1105978"/>
                      <a:pt x="487594" y="1010585"/>
                      <a:pt x="542677" y="927956"/>
                    </a:cubicBezTo>
                    <a:cubicBezTo>
                      <a:pt x="590503" y="856213"/>
                      <a:pt x="655311" y="792177"/>
                      <a:pt x="710394" y="726073"/>
                    </a:cubicBezTo>
                    <a:cubicBezTo>
                      <a:pt x="820636" y="593780"/>
                      <a:pt x="1001011" y="545936"/>
                      <a:pt x="1132799" y="443428"/>
                    </a:cubicBezTo>
                    <a:cubicBezTo>
                      <a:pt x="1206599" y="386031"/>
                      <a:pt x="1360256" y="327995"/>
                      <a:pt x="1381268" y="222915"/>
                    </a:cubicBezTo>
                    <a:cubicBezTo>
                      <a:pt x="1405185" y="103338"/>
                      <a:pt x="1154411" y="43893"/>
                      <a:pt x="1073792" y="36558"/>
                    </a:cubicBezTo>
                    <a:cubicBezTo>
                      <a:pt x="792861" y="11021"/>
                      <a:pt x="700821" y="-30507"/>
                      <a:pt x="467097" y="3549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86" name="Google Shape;486;p20"/>
              <p:cNvGrpSpPr/>
              <p:nvPr/>
            </p:nvGrpSpPr>
            <p:grpSpPr>
              <a:xfrm flipH="1">
                <a:off x="1609816" y="5125741"/>
                <a:ext cx="1420993" cy="1960803"/>
                <a:chOff x="259396" y="3664530"/>
                <a:chExt cx="1812954" cy="2501662"/>
              </a:xfrm>
            </p:grpSpPr>
            <p:sp>
              <p:nvSpPr>
                <p:cNvPr id="487" name="Google Shape;487;p20"/>
                <p:cNvSpPr/>
                <p:nvPr/>
              </p:nvSpPr>
              <p:spPr>
                <a:xfrm>
                  <a:off x="1060156" y="4349599"/>
                  <a:ext cx="684212" cy="1597125"/>
                </a:xfrm>
                <a:custGeom>
                  <a:rect b="b" l="l" r="r" t="t"/>
                  <a:pathLst>
                    <a:path extrusionOk="0" h="1597125" w="684212">
                      <a:moveTo>
                        <a:pt x="676362" y="405"/>
                      </a:moveTo>
                      <a:cubicBezTo>
                        <a:pt x="673780" y="-310"/>
                        <a:pt x="671142" y="-119"/>
                        <a:pt x="668618" y="1300"/>
                      </a:cubicBezTo>
                      <a:cubicBezTo>
                        <a:pt x="649539" y="12054"/>
                        <a:pt x="634233" y="28647"/>
                        <a:pt x="613259" y="57860"/>
                      </a:cubicBezTo>
                      <a:cubicBezTo>
                        <a:pt x="610601" y="61556"/>
                        <a:pt x="601533" y="74567"/>
                        <a:pt x="599857" y="76910"/>
                      </a:cubicBezTo>
                      <a:cubicBezTo>
                        <a:pt x="594866" y="83882"/>
                        <a:pt x="591037" y="89007"/>
                        <a:pt x="587360" y="93579"/>
                      </a:cubicBezTo>
                      <a:cubicBezTo>
                        <a:pt x="523019" y="173589"/>
                        <a:pt x="479899" y="245312"/>
                        <a:pt x="401327" y="393911"/>
                      </a:cubicBezTo>
                      <a:cubicBezTo>
                        <a:pt x="390640" y="414104"/>
                        <a:pt x="381506" y="430440"/>
                        <a:pt x="361141" y="465939"/>
                      </a:cubicBezTo>
                      <a:cubicBezTo>
                        <a:pt x="360741" y="466635"/>
                        <a:pt x="333100" y="514993"/>
                        <a:pt x="323041" y="533805"/>
                      </a:cubicBezTo>
                      <a:cubicBezTo>
                        <a:pt x="304734" y="568047"/>
                        <a:pt x="292876" y="599632"/>
                        <a:pt x="271244" y="664774"/>
                      </a:cubicBezTo>
                      <a:cubicBezTo>
                        <a:pt x="270359" y="667450"/>
                        <a:pt x="270349" y="667460"/>
                        <a:pt x="269463" y="670136"/>
                      </a:cubicBezTo>
                      <a:cubicBezTo>
                        <a:pt x="252918" y="720000"/>
                        <a:pt x="244603" y="742602"/>
                        <a:pt x="233144" y="768663"/>
                      </a:cubicBezTo>
                      <a:cubicBezTo>
                        <a:pt x="137275" y="986709"/>
                        <a:pt x="72038" y="1169218"/>
                        <a:pt x="28062" y="1355041"/>
                      </a:cubicBezTo>
                      <a:cubicBezTo>
                        <a:pt x="19327" y="1391941"/>
                        <a:pt x="14822" y="1427679"/>
                        <a:pt x="9907" y="1484819"/>
                      </a:cubicBezTo>
                      <a:cubicBezTo>
                        <a:pt x="9450" y="1490086"/>
                        <a:pt x="8935" y="1494173"/>
                        <a:pt x="8116" y="1503869"/>
                      </a:cubicBezTo>
                      <a:cubicBezTo>
                        <a:pt x="4706" y="1544684"/>
                        <a:pt x="3020" y="1562715"/>
                        <a:pt x="87" y="1585127"/>
                      </a:cubicBezTo>
                      <a:cubicBezTo>
                        <a:pt x="-666" y="1590861"/>
                        <a:pt x="3573" y="1596281"/>
                        <a:pt x="9307" y="1597033"/>
                      </a:cubicBezTo>
                      <a:cubicBezTo>
                        <a:pt x="15050" y="1597786"/>
                        <a:pt x="20165" y="1593842"/>
                        <a:pt x="20918" y="1588108"/>
                      </a:cubicBezTo>
                      <a:cubicBezTo>
                        <a:pt x="23918" y="1565257"/>
                        <a:pt x="25814" y="1546503"/>
                        <a:pt x="29252" y="1505355"/>
                      </a:cubicBezTo>
                      <a:cubicBezTo>
                        <a:pt x="30062" y="1495677"/>
                        <a:pt x="30290" y="1491849"/>
                        <a:pt x="30738" y="1486610"/>
                      </a:cubicBezTo>
                      <a:cubicBezTo>
                        <a:pt x="35577" y="1430412"/>
                        <a:pt x="40168" y="1395465"/>
                        <a:pt x="48597" y="1359804"/>
                      </a:cubicBezTo>
                      <a:cubicBezTo>
                        <a:pt x="92250" y="1175371"/>
                        <a:pt x="157097" y="993967"/>
                        <a:pt x="252499" y="776997"/>
                      </a:cubicBezTo>
                      <a:cubicBezTo>
                        <a:pt x="264301" y="750137"/>
                        <a:pt x="272359" y="727172"/>
                        <a:pt x="289104" y="676680"/>
                      </a:cubicBezTo>
                      <a:cubicBezTo>
                        <a:pt x="289990" y="674013"/>
                        <a:pt x="290009" y="673994"/>
                        <a:pt x="290894" y="671327"/>
                      </a:cubicBezTo>
                      <a:cubicBezTo>
                        <a:pt x="312145" y="607300"/>
                        <a:pt x="323937" y="576477"/>
                        <a:pt x="341491" y="543635"/>
                      </a:cubicBezTo>
                      <a:cubicBezTo>
                        <a:pt x="351426" y="525061"/>
                        <a:pt x="359932" y="509764"/>
                        <a:pt x="378401" y="477550"/>
                      </a:cubicBezTo>
                      <a:cubicBezTo>
                        <a:pt x="378801" y="476855"/>
                        <a:pt x="408947" y="424210"/>
                        <a:pt x="419777" y="403732"/>
                      </a:cubicBezTo>
                      <a:cubicBezTo>
                        <a:pt x="497758" y="256256"/>
                        <a:pt x="540469" y="185342"/>
                        <a:pt x="603734" y="106676"/>
                      </a:cubicBezTo>
                      <a:cubicBezTo>
                        <a:pt x="607696" y="101742"/>
                        <a:pt x="611630" y="96379"/>
                        <a:pt x="616830" y="89111"/>
                      </a:cubicBezTo>
                      <a:cubicBezTo>
                        <a:pt x="618545" y="86711"/>
                        <a:pt x="627622" y="73976"/>
                        <a:pt x="630223" y="70357"/>
                      </a:cubicBezTo>
                      <a:cubicBezTo>
                        <a:pt x="649511" y="43506"/>
                        <a:pt x="663112" y="28265"/>
                        <a:pt x="678743" y="19455"/>
                      </a:cubicBezTo>
                      <a:cubicBezTo>
                        <a:pt x="683782" y="16616"/>
                        <a:pt x="685744" y="10206"/>
                        <a:pt x="682905" y="5167"/>
                      </a:cubicBezTo>
                      <a:cubicBezTo>
                        <a:pt x="681486" y="2653"/>
                        <a:pt x="678943" y="1129"/>
                        <a:pt x="676362" y="40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8" name="Google Shape;488;p20"/>
                <p:cNvSpPr/>
                <p:nvPr/>
              </p:nvSpPr>
              <p:spPr>
                <a:xfrm>
                  <a:off x="1316492" y="4740748"/>
                  <a:ext cx="499154" cy="365381"/>
                </a:xfrm>
                <a:custGeom>
                  <a:rect b="b" l="l" r="r" t="t"/>
                  <a:pathLst>
                    <a:path extrusionOk="0" h="365381" w="499154">
                      <a:moveTo>
                        <a:pt x="5412" y="353378"/>
                      </a:moveTo>
                      <a:cubicBezTo>
                        <a:pt x="32558" y="202568"/>
                        <a:pt x="209390" y="160696"/>
                        <a:pt x="326624" y="108385"/>
                      </a:cubicBezTo>
                      <a:cubicBezTo>
                        <a:pt x="362504" y="92374"/>
                        <a:pt x="414949" y="65732"/>
                        <a:pt x="443295" y="38690"/>
                      </a:cubicBezTo>
                      <a:cubicBezTo>
                        <a:pt x="453020" y="29413"/>
                        <a:pt x="468136" y="20117"/>
                        <a:pt x="479671" y="13097"/>
                      </a:cubicBezTo>
                      <a:cubicBezTo>
                        <a:pt x="485958" y="9277"/>
                        <a:pt x="502846" y="-4439"/>
                        <a:pt x="498426" y="1448"/>
                      </a:cubicBezTo>
                      <a:cubicBezTo>
                        <a:pt x="480138" y="25813"/>
                        <a:pt x="449210" y="42177"/>
                        <a:pt x="428189" y="64532"/>
                      </a:cubicBezTo>
                      <a:cubicBezTo>
                        <a:pt x="393213" y="101717"/>
                        <a:pt x="358647" y="152781"/>
                        <a:pt x="314698" y="179508"/>
                      </a:cubicBezTo>
                      <a:cubicBezTo>
                        <a:pt x="267597" y="208140"/>
                        <a:pt x="213886" y="222237"/>
                        <a:pt x="166242" y="249641"/>
                      </a:cubicBezTo>
                      <a:cubicBezTo>
                        <a:pt x="127161" y="272110"/>
                        <a:pt x="91175" y="299494"/>
                        <a:pt x="52542" y="322993"/>
                      </a:cubicBezTo>
                      <a:cubicBezTo>
                        <a:pt x="38673" y="331423"/>
                        <a:pt x="27243" y="338976"/>
                        <a:pt x="15480" y="349501"/>
                      </a:cubicBezTo>
                      <a:cubicBezTo>
                        <a:pt x="10289" y="354130"/>
                        <a:pt x="-2322" y="370303"/>
                        <a:pt x="373" y="363903"/>
                      </a:cubicBezTo>
                      <a:cubicBezTo>
                        <a:pt x="3107" y="357426"/>
                        <a:pt x="4983" y="355749"/>
                        <a:pt x="5412" y="35337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9" name="Google Shape;489;p20"/>
                <p:cNvSpPr/>
                <p:nvPr/>
              </p:nvSpPr>
              <p:spPr>
                <a:xfrm>
                  <a:off x="1426327" y="4286272"/>
                  <a:ext cx="579329" cy="543086"/>
                </a:xfrm>
                <a:custGeom>
                  <a:rect b="b" l="l" r="r" t="t"/>
                  <a:pathLst>
                    <a:path extrusionOk="0" h="543086" w="579329">
                      <a:moveTo>
                        <a:pt x="0" y="543087"/>
                      </a:moveTo>
                      <a:cubicBezTo>
                        <a:pt x="3705" y="522770"/>
                        <a:pt x="34147" y="496243"/>
                        <a:pt x="44625" y="477926"/>
                      </a:cubicBezTo>
                      <a:cubicBezTo>
                        <a:pt x="63741" y="444522"/>
                        <a:pt x="76610" y="396002"/>
                        <a:pt x="105061" y="368875"/>
                      </a:cubicBezTo>
                      <a:cubicBezTo>
                        <a:pt x="192700" y="285302"/>
                        <a:pt x="294694" y="225628"/>
                        <a:pt x="397897" y="159773"/>
                      </a:cubicBezTo>
                      <a:cubicBezTo>
                        <a:pt x="440884" y="132331"/>
                        <a:pt x="481384" y="89059"/>
                        <a:pt x="519389" y="55093"/>
                      </a:cubicBezTo>
                      <a:cubicBezTo>
                        <a:pt x="536305" y="39967"/>
                        <a:pt x="553564" y="27118"/>
                        <a:pt x="569490" y="11201"/>
                      </a:cubicBezTo>
                      <a:cubicBezTo>
                        <a:pt x="573005" y="7696"/>
                        <a:pt x="579329" y="0"/>
                        <a:pt x="579329" y="0"/>
                      </a:cubicBezTo>
                      <a:cubicBezTo>
                        <a:pt x="579329" y="0"/>
                        <a:pt x="575224" y="7382"/>
                        <a:pt x="572691" y="10754"/>
                      </a:cubicBezTo>
                      <a:cubicBezTo>
                        <a:pt x="561604" y="25518"/>
                        <a:pt x="552974" y="42729"/>
                        <a:pt x="541792" y="57617"/>
                      </a:cubicBezTo>
                      <a:cubicBezTo>
                        <a:pt x="516388" y="91459"/>
                        <a:pt x="492776" y="132874"/>
                        <a:pt x="462839" y="162773"/>
                      </a:cubicBezTo>
                      <a:cubicBezTo>
                        <a:pt x="380276" y="245259"/>
                        <a:pt x="270853" y="287579"/>
                        <a:pt x="192414" y="374409"/>
                      </a:cubicBezTo>
                      <a:cubicBezTo>
                        <a:pt x="149447" y="421977"/>
                        <a:pt x="115814" y="467935"/>
                        <a:pt x="64284" y="506987"/>
                      </a:cubicBezTo>
                      <a:cubicBezTo>
                        <a:pt x="59979" y="510245"/>
                        <a:pt x="19383" y="537420"/>
                        <a:pt x="15554" y="531886"/>
                      </a:cubicBezTo>
                      <a:cubicBezTo>
                        <a:pt x="11611" y="526180"/>
                        <a:pt x="36881" y="493957"/>
                        <a:pt x="39824" y="490042"/>
                      </a:cubicBezTo>
                      <a:cubicBezTo>
                        <a:pt x="68294" y="452123"/>
                        <a:pt x="80543" y="407241"/>
                        <a:pt x="108490" y="370018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0" name="Google Shape;490;p20"/>
                <p:cNvSpPr/>
                <p:nvPr/>
              </p:nvSpPr>
              <p:spPr>
                <a:xfrm>
                  <a:off x="1645711" y="4008904"/>
                  <a:ext cx="426639" cy="441396"/>
                </a:xfrm>
                <a:custGeom>
                  <a:rect b="b" l="l" r="r" t="t"/>
                  <a:pathLst>
                    <a:path extrusionOk="0" h="441396" w="426639">
                      <a:moveTo>
                        <a:pt x="1044" y="441160"/>
                      </a:moveTo>
                      <a:cubicBezTo>
                        <a:pt x="-2938" y="443151"/>
                        <a:pt x="5625" y="432006"/>
                        <a:pt x="7454" y="428816"/>
                      </a:cubicBezTo>
                      <a:cubicBezTo>
                        <a:pt x="14198" y="417024"/>
                        <a:pt x="20503" y="405717"/>
                        <a:pt x="28742" y="394754"/>
                      </a:cubicBezTo>
                      <a:cubicBezTo>
                        <a:pt x="49250" y="367437"/>
                        <a:pt x="69366" y="332765"/>
                        <a:pt x="84130" y="301933"/>
                      </a:cubicBezTo>
                      <a:cubicBezTo>
                        <a:pt x="131374" y="203283"/>
                        <a:pt x="217147" y="136903"/>
                        <a:pt x="302424" y="74038"/>
                      </a:cubicBezTo>
                      <a:cubicBezTo>
                        <a:pt x="328961" y="54464"/>
                        <a:pt x="358917" y="39481"/>
                        <a:pt x="387521" y="23536"/>
                      </a:cubicBezTo>
                      <a:cubicBezTo>
                        <a:pt x="400817" y="16126"/>
                        <a:pt x="426640" y="0"/>
                        <a:pt x="426640" y="0"/>
                      </a:cubicBezTo>
                      <a:cubicBezTo>
                        <a:pt x="426640" y="0"/>
                        <a:pt x="420277" y="4667"/>
                        <a:pt x="417943" y="7772"/>
                      </a:cubicBezTo>
                      <a:cubicBezTo>
                        <a:pt x="407790" y="21298"/>
                        <a:pt x="394702" y="33014"/>
                        <a:pt x="384311" y="46863"/>
                      </a:cubicBezTo>
                      <a:cubicBezTo>
                        <a:pt x="357898" y="82039"/>
                        <a:pt x="327847" y="114443"/>
                        <a:pt x="301700" y="149276"/>
                      </a:cubicBezTo>
                      <a:cubicBezTo>
                        <a:pt x="264058" y="199406"/>
                        <a:pt x="227139" y="251870"/>
                        <a:pt x="182933" y="296037"/>
                      </a:cubicBezTo>
                      <a:cubicBezTo>
                        <a:pt x="156035" y="322897"/>
                        <a:pt x="126317" y="334737"/>
                        <a:pt x="98656" y="361121"/>
                      </a:cubicBezTo>
                      <a:cubicBezTo>
                        <a:pt x="80101" y="378809"/>
                        <a:pt x="43182" y="401831"/>
                        <a:pt x="20722" y="41304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1" name="Google Shape;491;p20"/>
                <p:cNvSpPr/>
                <p:nvPr/>
              </p:nvSpPr>
              <p:spPr>
                <a:xfrm>
                  <a:off x="1388329" y="4191271"/>
                  <a:ext cx="110033" cy="635808"/>
                </a:xfrm>
                <a:custGeom>
                  <a:rect b="b" l="l" r="r" t="t"/>
                  <a:pathLst>
                    <a:path extrusionOk="0" h="635808" w="110033">
                      <a:moveTo>
                        <a:pt x="38769" y="633231"/>
                      </a:moveTo>
                      <a:cubicBezTo>
                        <a:pt x="16729" y="653500"/>
                        <a:pt x="-245" y="548134"/>
                        <a:pt x="3" y="530485"/>
                      </a:cubicBezTo>
                      <a:cubicBezTo>
                        <a:pt x="1908" y="397868"/>
                        <a:pt x="41713" y="266537"/>
                        <a:pt x="55390" y="134693"/>
                      </a:cubicBezTo>
                      <a:cubicBezTo>
                        <a:pt x="59515" y="94983"/>
                        <a:pt x="65458" y="36652"/>
                        <a:pt x="89852" y="4562"/>
                      </a:cubicBezTo>
                      <a:cubicBezTo>
                        <a:pt x="89985" y="4390"/>
                        <a:pt x="92100" y="-229"/>
                        <a:pt x="93319" y="9"/>
                      </a:cubicBezTo>
                      <a:cubicBezTo>
                        <a:pt x="95596" y="438"/>
                        <a:pt x="92195" y="51806"/>
                        <a:pt x="92005" y="53987"/>
                      </a:cubicBezTo>
                      <a:cubicBezTo>
                        <a:pt x="89319" y="83676"/>
                        <a:pt x="97129" y="117147"/>
                        <a:pt x="101653" y="146551"/>
                      </a:cubicBezTo>
                      <a:cubicBezTo>
                        <a:pt x="120875" y="271367"/>
                        <a:pt x="105273" y="397440"/>
                        <a:pt x="72735" y="518131"/>
                      </a:cubicBezTo>
                      <a:cubicBezTo>
                        <a:pt x="62763" y="555136"/>
                        <a:pt x="64696" y="609380"/>
                        <a:pt x="38769" y="6332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2" name="Google Shape;492;p20"/>
                <p:cNvSpPr/>
                <p:nvPr/>
              </p:nvSpPr>
              <p:spPr>
                <a:xfrm>
                  <a:off x="822665" y="4139149"/>
                  <a:ext cx="450147" cy="2027043"/>
                </a:xfrm>
                <a:custGeom>
                  <a:rect b="b" l="l" r="r" t="t"/>
                  <a:pathLst>
                    <a:path extrusionOk="0" h="2027043" w="450147">
                      <a:moveTo>
                        <a:pt x="16427" y="0"/>
                      </a:moveTo>
                      <a:cubicBezTo>
                        <a:pt x="14436" y="562"/>
                        <a:pt x="12626" y="1191"/>
                        <a:pt x="10169" y="1791"/>
                      </a:cubicBezTo>
                      <a:cubicBezTo>
                        <a:pt x="9997" y="1943"/>
                        <a:pt x="9778" y="2238"/>
                        <a:pt x="9578" y="2381"/>
                      </a:cubicBezTo>
                      <a:cubicBezTo>
                        <a:pt x="8978" y="2838"/>
                        <a:pt x="8150" y="3048"/>
                        <a:pt x="7197" y="3572"/>
                      </a:cubicBezTo>
                      <a:cubicBezTo>
                        <a:pt x="5511" y="4515"/>
                        <a:pt x="3292" y="5829"/>
                        <a:pt x="949" y="6848"/>
                      </a:cubicBezTo>
                      <a:cubicBezTo>
                        <a:pt x="-3452" y="8763"/>
                        <a:pt x="8407" y="22393"/>
                        <a:pt x="17017" y="44653"/>
                      </a:cubicBezTo>
                      <a:cubicBezTo>
                        <a:pt x="19465" y="50968"/>
                        <a:pt x="28971" y="78591"/>
                        <a:pt x="31010" y="83048"/>
                      </a:cubicBezTo>
                      <a:cubicBezTo>
                        <a:pt x="50460" y="125625"/>
                        <a:pt x="65671" y="166049"/>
                        <a:pt x="89941" y="237830"/>
                      </a:cubicBezTo>
                      <a:cubicBezTo>
                        <a:pt x="91427" y="242221"/>
                        <a:pt x="116973" y="317992"/>
                        <a:pt x="125964" y="342309"/>
                      </a:cubicBezTo>
                      <a:cubicBezTo>
                        <a:pt x="243084" y="659254"/>
                        <a:pt x="304348" y="839448"/>
                        <a:pt x="359622" y="1044483"/>
                      </a:cubicBezTo>
                      <a:cubicBezTo>
                        <a:pt x="381015" y="1123845"/>
                        <a:pt x="394522" y="1208027"/>
                        <a:pt x="406647" y="1324280"/>
                      </a:cubicBezTo>
                      <a:cubicBezTo>
                        <a:pt x="409314" y="1349826"/>
                        <a:pt x="418953" y="1453325"/>
                        <a:pt x="420344" y="1467450"/>
                      </a:cubicBezTo>
                      <a:cubicBezTo>
                        <a:pt x="425964" y="1524524"/>
                        <a:pt x="428450" y="1582245"/>
                        <a:pt x="428974" y="1653483"/>
                      </a:cubicBezTo>
                      <a:cubicBezTo>
                        <a:pt x="429183" y="1680924"/>
                        <a:pt x="428516" y="1821732"/>
                        <a:pt x="428678" y="1848745"/>
                      </a:cubicBezTo>
                      <a:cubicBezTo>
                        <a:pt x="428945" y="1893579"/>
                        <a:pt x="426430" y="1930136"/>
                        <a:pt x="419449" y="1964531"/>
                      </a:cubicBezTo>
                      <a:cubicBezTo>
                        <a:pt x="418582" y="1968798"/>
                        <a:pt x="416429" y="1976514"/>
                        <a:pt x="413495" y="1986267"/>
                      </a:cubicBezTo>
                      <a:cubicBezTo>
                        <a:pt x="413019" y="1987839"/>
                        <a:pt x="404942" y="2013395"/>
                        <a:pt x="404866" y="2013652"/>
                      </a:cubicBezTo>
                      <a:cubicBezTo>
                        <a:pt x="404809" y="2013832"/>
                        <a:pt x="404723" y="2013804"/>
                        <a:pt x="404571" y="2014538"/>
                      </a:cubicBezTo>
                      <a:cubicBezTo>
                        <a:pt x="404504" y="2014918"/>
                        <a:pt x="404609" y="2015138"/>
                        <a:pt x="404571" y="2015433"/>
                      </a:cubicBezTo>
                      <a:lnTo>
                        <a:pt x="404571" y="2016328"/>
                      </a:lnTo>
                      <a:lnTo>
                        <a:pt x="404571" y="2018414"/>
                      </a:lnTo>
                      <a:lnTo>
                        <a:pt x="415877" y="2027044"/>
                      </a:lnTo>
                      <a:lnTo>
                        <a:pt x="423020" y="2023177"/>
                      </a:lnTo>
                      <a:lnTo>
                        <a:pt x="423916" y="2021986"/>
                      </a:lnTo>
                      <a:cubicBezTo>
                        <a:pt x="425402" y="2019415"/>
                        <a:pt x="425687" y="2016795"/>
                        <a:pt x="425106" y="2014242"/>
                      </a:cubicBezTo>
                      <a:lnTo>
                        <a:pt x="425402" y="2014538"/>
                      </a:lnTo>
                      <a:lnTo>
                        <a:pt x="425402" y="2016919"/>
                      </a:lnTo>
                      <a:cubicBezTo>
                        <a:pt x="425306" y="2018138"/>
                        <a:pt x="425440" y="2017909"/>
                        <a:pt x="425402" y="2018109"/>
                      </a:cubicBezTo>
                      <a:cubicBezTo>
                        <a:pt x="426183" y="2015642"/>
                        <a:pt x="433279" y="1993745"/>
                        <a:pt x="433736" y="1992220"/>
                      </a:cubicBezTo>
                      <a:cubicBezTo>
                        <a:pt x="436851" y="1981867"/>
                        <a:pt x="438956" y="1973789"/>
                        <a:pt x="439985" y="1968703"/>
                      </a:cubicBezTo>
                      <a:cubicBezTo>
                        <a:pt x="447300" y="1932699"/>
                        <a:pt x="450091" y="1894913"/>
                        <a:pt x="449814" y="1848745"/>
                      </a:cubicBezTo>
                      <a:cubicBezTo>
                        <a:pt x="449652" y="1821837"/>
                        <a:pt x="450310" y="1681048"/>
                        <a:pt x="450110" y="1653483"/>
                      </a:cubicBezTo>
                      <a:cubicBezTo>
                        <a:pt x="449576" y="1581665"/>
                        <a:pt x="447166" y="1523162"/>
                        <a:pt x="441480" y="1465364"/>
                      </a:cubicBezTo>
                      <a:cubicBezTo>
                        <a:pt x="440089" y="1451267"/>
                        <a:pt x="430164" y="1347531"/>
                        <a:pt x="427488" y="1321898"/>
                      </a:cubicBezTo>
                      <a:cubicBezTo>
                        <a:pt x="415258" y="1204627"/>
                        <a:pt x="401608" y="1119778"/>
                        <a:pt x="379863" y="1039120"/>
                      </a:cubicBezTo>
                      <a:cubicBezTo>
                        <a:pt x="324389" y="833314"/>
                        <a:pt x="262934" y="652377"/>
                        <a:pt x="145605" y="334870"/>
                      </a:cubicBezTo>
                      <a:cubicBezTo>
                        <a:pt x="136709" y="310801"/>
                        <a:pt x="129574" y="290122"/>
                        <a:pt x="115249" y="247650"/>
                      </a:cubicBezTo>
                      <a:cubicBezTo>
                        <a:pt x="111210" y="235677"/>
                        <a:pt x="111077" y="235677"/>
                        <a:pt x="109591" y="231286"/>
                      </a:cubicBezTo>
                      <a:cubicBezTo>
                        <a:pt x="85102" y="158858"/>
                        <a:pt x="69891" y="117824"/>
                        <a:pt x="50060" y="74419"/>
                      </a:cubicBezTo>
                      <a:cubicBezTo>
                        <a:pt x="48526" y="71056"/>
                        <a:pt x="39430" y="44358"/>
                        <a:pt x="36667" y="37214"/>
                      </a:cubicBezTo>
                      <a:cubicBezTo>
                        <a:pt x="30114" y="20279"/>
                        <a:pt x="23732" y="8163"/>
                        <a:pt x="1642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3" name="Google Shape;493;p20"/>
                <p:cNvSpPr/>
                <p:nvPr/>
              </p:nvSpPr>
              <p:spPr>
                <a:xfrm>
                  <a:off x="502887" y="3664530"/>
                  <a:ext cx="349749" cy="531038"/>
                </a:xfrm>
                <a:custGeom>
                  <a:rect b="b" l="l" r="r" t="t"/>
                  <a:pathLst>
                    <a:path extrusionOk="0" h="531038" w="349749">
                      <a:moveTo>
                        <a:pt x="345292" y="530350"/>
                      </a:moveTo>
                      <a:cubicBezTo>
                        <a:pt x="357512" y="530417"/>
                        <a:pt x="341148" y="396714"/>
                        <a:pt x="337272" y="377788"/>
                      </a:cubicBezTo>
                      <a:cubicBezTo>
                        <a:pt x="309325" y="241447"/>
                        <a:pt x="236278" y="146150"/>
                        <a:pt x="120654" y="69607"/>
                      </a:cubicBezTo>
                      <a:cubicBezTo>
                        <a:pt x="109272" y="62072"/>
                        <a:pt x="7597" y="-6260"/>
                        <a:pt x="328" y="465"/>
                      </a:cubicBezTo>
                      <a:cubicBezTo>
                        <a:pt x="-1144" y="1827"/>
                        <a:pt x="2720" y="3808"/>
                        <a:pt x="4392" y="4913"/>
                      </a:cubicBezTo>
                      <a:cubicBezTo>
                        <a:pt x="23179" y="17353"/>
                        <a:pt x="35828" y="32812"/>
                        <a:pt x="49179" y="51652"/>
                      </a:cubicBezTo>
                      <a:cubicBezTo>
                        <a:pt x="77773" y="92000"/>
                        <a:pt x="117721" y="134301"/>
                        <a:pt x="136247" y="180287"/>
                      </a:cubicBezTo>
                      <a:cubicBezTo>
                        <a:pt x="153287" y="222578"/>
                        <a:pt x="163126" y="276595"/>
                        <a:pt x="188015" y="314923"/>
                      </a:cubicBezTo>
                      <a:cubicBezTo>
                        <a:pt x="218362" y="361653"/>
                        <a:pt x="261034" y="397943"/>
                        <a:pt x="293142" y="443244"/>
                      </a:cubicBezTo>
                      <a:cubicBezTo>
                        <a:pt x="312859" y="471057"/>
                        <a:pt x="328795" y="499127"/>
                        <a:pt x="344825" y="528731"/>
                      </a:cubicBezTo>
                      <a:cubicBezTo>
                        <a:pt x="346978" y="532703"/>
                        <a:pt x="343273" y="530341"/>
                        <a:pt x="345292" y="53035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4" name="Google Shape;494;p20"/>
                <p:cNvSpPr/>
                <p:nvPr/>
              </p:nvSpPr>
              <p:spPr>
                <a:xfrm>
                  <a:off x="633113" y="4255535"/>
                  <a:ext cx="309080" cy="161443"/>
                </a:xfrm>
                <a:custGeom>
                  <a:rect b="b" l="l" r="r" t="t"/>
                  <a:pathLst>
                    <a:path extrusionOk="0" h="161443" w="309080">
                      <a:moveTo>
                        <a:pt x="16069" y="0"/>
                      </a:moveTo>
                      <a:cubicBezTo>
                        <a:pt x="16507" y="1962"/>
                        <a:pt x="16183" y="3886"/>
                        <a:pt x="15173" y="5953"/>
                      </a:cubicBezTo>
                      <a:cubicBezTo>
                        <a:pt x="13592" y="9211"/>
                        <a:pt x="10839" y="12525"/>
                        <a:pt x="8334" y="13392"/>
                      </a:cubicBezTo>
                      <a:cubicBezTo>
                        <a:pt x="5258" y="14459"/>
                        <a:pt x="4096" y="12563"/>
                        <a:pt x="2972" y="10716"/>
                      </a:cubicBezTo>
                      <a:cubicBezTo>
                        <a:pt x="3229" y="12592"/>
                        <a:pt x="1505" y="13611"/>
                        <a:pt x="0" y="14583"/>
                      </a:cubicBezTo>
                      <a:cubicBezTo>
                        <a:pt x="1076" y="14926"/>
                        <a:pt x="2362" y="15412"/>
                        <a:pt x="3267" y="15773"/>
                      </a:cubicBezTo>
                      <a:cubicBezTo>
                        <a:pt x="4715" y="16345"/>
                        <a:pt x="5734" y="16840"/>
                        <a:pt x="6544" y="17269"/>
                      </a:cubicBezTo>
                      <a:cubicBezTo>
                        <a:pt x="10687" y="21641"/>
                        <a:pt x="17926" y="25270"/>
                        <a:pt x="29166" y="29766"/>
                      </a:cubicBezTo>
                      <a:cubicBezTo>
                        <a:pt x="34271" y="31813"/>
                        <a:pt x="39919" y="33976"/>
                        <a:pt x="46730" y="36319"/>
                      </a:cubicBezTo>
                      <a:cubicBezTo>
                        <a:pt x="51235" y="37862"/>
                        <a:pt x="76010" y="45901"/>
                        <a:pt x="79772" y="47330"/>
                      </a:cubicBezTo>
                      <a:cubicBezTo>
                        <a:pt x="154115" y="75600"/>
                        <a:pt x="283969" y="138389"/>
                        <a:pt x="288427" y="153886"/>
                      </a:cubicBezTo>
                      <a:cubicBezTo>
                        <a:pt x="290027" y="159448"/>
                        <a:pt x="295961" y="162630"/>
                        <a:pt x="301523" y="161030"/>
                      </a:cubicBezTo>
                      <a:cubicBezTo>
                        <a:pt x="307086" y="159439"/>
                        <a:pt x="310267" y="153791"/>
                        <a:pt x="308667" y="148237"/>
                      </a:cubicBezTo>
                      <a:cubicBezTo>
                        <a:pt x="301180" y="122215"/>
                        <a:pt x="175155" y="61131"/>
                        <a:pt x="87211" y="27680"/>
                      </a:cubicBezTo>
                      <a:cubicBezTo>
                        <a:pt x="82915" y="26051"/>
                        <a:pt x="57664" y="17783"/>
                        <a:pt x="53578" y="16373"/>
                      </a:cubicBezTo>
                      <a:cubicBezTo>
                        <a:pt x="47063" y="14135"/>
                        <a:pt x="41653" y="12316"/>
                        <a:pt x="36909" y="10420"/>
                      </a:cubicBezTo>
                      <a:cubicBezTo>
                        <a:pt x="28499" y="7058"/>
                        <a:pt x="22927" y="3981"/>
                        <a:pt x="21727" y="2677"/>
                      </a:cubicBezTo>
                      <a:cubicBezTo>
                        <a:pt x="20841" y="1714"/>
                        <a:pt x="17507" y="895"/>
                        <a:pt x="1606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5" name="Google Shape;495;p20"/>
                <p:cNvSpPr/>
                <p:nvPr/>
              </p:nvSpPr>
              <p:spPr>
                <a:xfrm>
                  <a:off x="287063" y="3837744"/>
                  <a:ext cx="379620" cy="439743"/>
                </a:xfrm>
                <a:custGeom>
                  <a:rect b="b" l="l" r="r" t="t"/>
                  <a:pathLst>
                    <a:path extrusionOk="0" h="439743" w="379620">
                      <a:moveTo>
                        <a:pt x="379560" y="434613"/>
                      </a:moveTo>
                      <a:cubicBezTo>
                        <a:pt x="369425" y="417201"/>
                        <a:pt x="342355" y="392474"/>
                        <a:pt x="327915" y="372795"/>
                      </a:cubicBezTo>
                      <a:cubicBezTo>
                        <a:pt x="289653" y="320656"/>
                        <a:pt x="230769" y="278412"/>
                        <a:pt x="182361" y="237416"/>
                      </a:cubicBezTo>
                      <a:cubicBezTo>
                        <a:pt x="140824" y="202241"/>
                        <a:pt x="113030" y="157435"/>
                        <a:pt x="81037" y="114830"/>
                      </a:cubicBezTo>
                      <a:cubicBezTo>
                        <a:pt x="56650" y="82349"/>
                        <a:pt x="39183" y="42345"/>
                        <a:pt x="11695" y="12465"/>
                      </a:cubicBezTo>
                      <a:cubicBezTo>
                        <a:pt x="8192" y="8654"/>
                        <a:pt x="7236" y="-1289"/>
                        <a:pt x="2263" y="139"/>
                      </a:cubicBezTo>
                      <a:cubicBezTo>
                        <a:pt x="807" y="558"/>
                        <a:pt x="1021" y="6778"/>
                        <a:pt x="980" y="7045"/>
                      </a:cubicBezTo>
                      <a:cubicBezTo>
                        <a:pt x="-4258" y="41163"/>
                        <a:pt x="12567" y="87112"/>
                        <a:pt x="26216" y="117516"/>
                      </a:cubicBezTo>
                      <a:cubicBezTo>
                        <a:pt x="62926" y="199278"/>
                        <a:pt x="87624" y="268440"/>
                        <a:pt x="161548" y="331047"/>
                      </a:cubicBezTo>
                      <a:cubicBezTo>
                        <a:pt x="181926" y="348306"/>
                        <a:pt x="208176" y="357517"/>
                        <a:pt x="228366" y="374615"/>
                      </a:cubicBezTo>
                      <a:cubicBezTo>
                        <a:pt x="252657" y="395189"/>
                        <a:pt x="282424" y="410000"/>
                        <a:pt x="307636" y="429650"/>
                      </a:cubicBezTo>
                      <a:cubicBezTo>
                        <a:pt x="313618" y="434308"/>
                        <a:pt x="348765" y="441280"/>
                        <a:pt x="355175" y="439442"/>
                      </a:cubicBezTo>
                      <a:cubicBezTo>
                        <a:pt x="359214" y="438280"/>
                        <a:pt x="380912" y="436946"/>
                        <a:pt x="379560" y="43461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6" name="Google Shape;496;p20"/>
                <p:cNvSpPr/>
                <p:nvPr/>
              </p:nvSpPr>
              <p:spPr>
                <a:xfrm>
                  <a:off x="942190" y="3687690"/>
                  <a:ext cx="141301" cy="825288"/>
                </a:xfrm>
                <a:custGeom>
                  <a:rect b="b" l="l" r="r" t="t"/>
                  <a:pathLst>
                    <a:path extrusionOk="0" h="825288" w="141301">
                      <a:moveTo>
                        <a:pt x="29251" y="824773"/>
                      </a:moveTo>
                      <a:cubicBezTo>
                        <a:pt x="29670" y="829212"/>
                        <a:pt x="25822" y="803704"/>
                        <a:pt x="25432" y="797655"/>
                      </a:cubicBezTo>
                      <a:cubicBezTo>
                        <a:pt x="24298" y="780139"/>
                        <a:pt x="27965" y="761565"/>
                        <a:pt x="25670" y="744239"/>
                      </a:cubicBezTo>
                      <a:cubicBezTo>
                        <a:pt x="19059" y="694318"/>
                        <a:pt x="23841" y="629948"/>
                        <a:pt x="35157" y="580990"/>
                      </a:cubicBezTo>
                      <a:cubicBezTo>
                        <a:pt x="56569" y="488350"/>
                        <a:pt x="85820" y="396539"/>
                        <a:pt x="114900" y="305851"/>
                      </a:cubicBezTo>
                      <a:cubicBezTo>
                        <a:pt x="131807" y="253101"/>
                        <a:pt x="130807" y="198838"/>
                        <a:pt x="138970" y="144964"/>
                      </a:cubicBezTo>
                      <a:cubicBezTo>
                        <a:pt x="144761" y="106740"/>
                        <a:pt x="138817" y="71136"/>
                        <a:pt x="131493" y="33274"/>
                      </a:cubicBezTo>
                      <a:cubicBezTo>
                        <a:pt x="131150" y="31483"/>
                        <a:pt x="125092" y="517"/>
                        <a:pt x="123034" y="51"/>
                      </a:cubicBezTo>
                      <a:cubicBezTo>
                        <a:pt x="116110" y="-1559"/>
                        <a:pt x="106299" y="35570"/>
                        <a:pt x="104680" y="40189"/>
                      </a:cubicBezTo>
                      <a:cubicBezTo>
                        <a:pt x="90125" y="81604"/>
                        <a:pt x="70561" y="122323"/>
                        <a:pt x="60646" y="165195"/>
                      </a:cubicBezTo>
                      <a:cubicBezTo>
                        <a:pt x="51892" y="203086"/>
                        <a:pt x="29585" y="236671"/>
                        <a:pt x="23774" y="276723"/>
                      </a:cubicBezTo>
                      <a:cubicBezTo>
                        <a:pt x="9334" y="376269"/>
                        <a:pt x="2343" y="477615"/>
                        <a:pt x="1495" y="578256"/>
                      </a:cubicBezTo>
                      <a:cubicBezTo>
                        <a:pt x="1200" y="612937"/>
                        <a:pt x="14668" y="726170"/>
                        <a:pt x="0" y="750145"/>
                      </a:cubicBezTo>
                      <a:lnTo>
                        <a:pt x="29251" y="82477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7" name="Google Shape;497;p20"/>
                <p:cNvSpPr/>
                <p:nvPr/>
              </p:nvSpPr>
              <p:spPr>
                <a:xfrm>
                  <a:off x="1083304" y="3808620"/>
                  <a:ext cx="300599" cy="1051239"/>
                </a:xfrm>
                <a:custGeom>
                  <a:rect b="b" l="l" r="r" t="t"/>
                  <a:pathLst>
                    <a:path extrusionOk="0" h="1051239" w="300599">
                      <a:moveTo>
                        <a:pt x="17459" y="1049810"/>
                      </a:moveTo>
                      <a:cubicBezTo>
                        <a:pt x="25822" y="1062954"/>
                        <a:pt x="9753" y="981696"/>
                        <a:pt x="9401" y="960751"/>
                      </a:cubicBezTo>
                      <a:cubicBezTo>
                        <a:pt x="8372" y="900229"/>
                        <a:pt x="18354" y="835202"/>
                        <a:pt x="30918" y="775785"/>
                      </a:cubicBezTo>
                      <a:cubicBezTo>
                        <a:pt x="39395" y="735637"/>
                        <a:pt x="71923" y="702462"/>
                        <a:pt x="88839" y="667429"/>
                      </a:cubicBezTo>
                      <a:cubicBezTo>
                        <a:pt x="117366" y="608345"/>
                        <a:pt x="156276" y="554253"/>
                        <a:pt x="184670" y="495445"/>
                      </a:cubicBezTo>
                      <a:cubicBezTo>
                        <a:pt x="205768" y="451735"/>
                        <a:pt x="211121" y="397500"/>
                        <a:pt x="233447" y="355828"/>
                      </a:cubicBezTo>
                      <a:cubicBezTo>
                        <a:pt x="256174" y="313442"/>
                        <a:pt x="280939" y="261721"/>
                        <a:pt x="280996" y="213553"/>
                      </a:cubicBezTo>
                      <a:cubicBezTo>
                        <a:pt x="281063" y="168223"/>
                        <a:pt x="285492" y="117455"/>
                        <a:pt x="293827" y="72916"/>
                      </a:cubicBezTo>
                      <a:cubicBezTo>
                        <a:pt x="296808" y="56971"/>
                        <a:pt x="299599" y="40236"/>
                        <a:pt x="298484" y="23977"/>
                      </a:cubicBezTo>
                      <a:cubicBezTo>
                        <a:pt x="297951" y="16119"/>
                        <a:pt x="304333" y="-2931"/>
                        <a:pt x="297189" y="383"/>
                      </a:cubicBezTo>
                      <a:cubicBezTo>
                        <a:pt x="295265" y="1279"/>
                        <a:pt x="294598" y="43684"/>
                        <a:pt x="292531" y="49323"/>
                      </a:cubicBezTo>
                      <a:cubicBezTo>
                        <a:pt x="279758" y="84308"/>
                        <a:pt x="249954" y="130495"/>
                        <a:pt x="227885" y="160032"/>
                      </a:cubicBezTo>
                      <a:cubicBezTo>
                        <a:pt x="192138" y="207886"/>
                        <a:pt x="135950" y="244557"/>
                        <a:pt x="106479" y="299554"/>
                      </a:cubicBezTo>
                      <a:cubicBezTo>
                        <a:pt x="45319" y="413645"/>
                        <a:pt x="23469" y="555148"/>
                        <a:pt x="24583" y="683602"/>
                      </a:cubicBezTo>
                      <a:cubicBezTo>
                        <a:pt x="24983" y="730332"/>
                        <a:pt x="19802" y="766432"/>
                        <a:pt x="19802" y="766432"/>
                      </a:cubicBezTo>
                      <a:cubicBezTo>
                        <a:pt x="19802" y="766432"/>
                        <a:pt x="-23146" y="986002"/>
                        <a:pt x="17459" y="104981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8" name="Google Shape;498;p20"/>
                <p:cNvSpPr/>
                <p:nvPr/>
              </p:nvSpPr>
              <p:spPr>
                <a:xfrm>
                  <a:off x="259396" y="4451460"/>
                  <a:ext cx="755570" cy="317914"/>
                </a:xfrm>
                <a:custGeom>
                  <a:rect b="b" l="l" r="r" t="t"/>
                  <a:pathLst>
                    <a:path extrusionOk="0" h="317914" w="755570">
                      <a:moveTo>
                        <a:pt x="753508" y="303662"/>
                      </a:moveTo>
                      <a:cubicBezTo>
                        <a:pt x="752184" y="307443"/>
                        <a:pt x="758108" y="324503"/>
                        <a:pt x="746440" y="315149"/>
                      </a:cubicBezTo>
                      <a:cubicBezTo>
                        <a:pt x="716122" y="290841"/>
                        <a:pt x="628873" y="282316"/>
                        <a:pt x="616195" y="280840"/>
                      </a:cubicBezTo>
                      <a:cubicBezTo>
                        <a:pt x="492999" y="266505"/>
                        <a:pt x="354896" y="241968"/>
                        <a:pt x="245457" y="180904"/>
                      </a:cubicBezTo>
                      <a:cubicBezTo>
                        <a:pt x="181853" y="145413"/>
                        <a:pt x="109476" y="111562"/>
                        <a:pt x="57228" y="59803"/>
                      </a:cubicBezTo>
                      <a:cubicBezTo>
                        <a:pt x="38813" y="41563"/>
                        <a:pt x="-16805" y="-11711"/>
                        <a:pt x="4983" y="2329"/>
                      </a:cubicBezTo>
                      <a:cubicBezTo>
                        <a:pt x="65950" y="41619"/>
                        <a:pt x="172935" y="75243"/>
                        <a:pt x="234709" y="88016"/>
                      </a:cubicBezTo>
                      <a:cubicBezTo>
                        <a:pt x="288205" y="99074"/>
                        <a:pt x="346971" y="98798"/>
                        <a:pt x="398825" y="116819"/>
                      </a:cubicBezTo>
                      <a:cubicBezTo>
                        <a:pt x="487979" y="147814"/>
                        <a:pt x="563493" y="204049"/>
                        <a:pt x="645142" y="248274"/>
                      </a:cubicBezTo>
                      <a:cubicBezTo>
                        <a:pt x="670135" y="261819"/>
                        <a:pt x="738868" y="276925"/>
                        <a:pt x="754194" y="294375"/>
                      </a:cubicBezTo>
                      <a:cubicBezTo>
                        <a:pt x="757061" y="297642"/>
                        <a:pt x="754755" y="300137"/>
                        <a:pt x="753508" y="30366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" name="Google Shape;499;p20"/>
                <p:cNvSpPr/>
                <p:nvPr/>
              </p:nvSpPr>
              <p:spPr>
                <a:xfrm>
                  <a:off x="1000288" y="4745719"/>
                  <a:ext cx="104008" cy="131922"/>
                </a:xfrm>
                <a:custGeom>
                  <a:rect b="b" l="l" r="r" t="t"/>
                  <a:pathLst>
                    <a:path extrusionOk="0" h="131922" w="104008">
                      <a:moveTo>
                        <a:pt x="11739" y="58"/>
                      </a:moveTo>
                      <a:cubicBezTo>
                        <a:pt x="9091" y="-246"/>
                        <a:pt x="6253" y="658"/>
                        <a:pt x="3995" y="2439"/>
                      </a:cubicBezTo>
                      <a:cubicBezTo>
                        <a:pt x="-510" y="6002"/>
                        <a:pt x="-1348" y="12517"/>
                        <a:pt x="2214" y="17022"/>
                      </a:cubicBezTo>
                      <a:cubicBezTo>
                        <a:pt x="5176" y="20766"/>
                        <a:pt x="8463" y="24604"/>
                        <a:pt x="12034" y="28633"/>
                      </a:cubicBezTo>
                      <a:cubicBezTo>
                        <a:pt x="19073" y="36568"/>
                        <a:pt x="25931" y="43606"/>
                        <a:pt x="38523" y="56313"/>
                      </a:cubicBezTo>
                      <a:cubicBezTo>
                        <a:pt x="53392" y="71305"/>
                        <a:pt x="57240" y="75353"/>
                        <a:pt x="63527" y="82211"/>
                      </a:cubicBezTo>
                      <a:cubicBezTo>
                        <a:pt x="65860" y="84755"/>
                        <a:pt x="66975" y="88108"/>
                        <a:pt x="68889" y="90841"/>
                      </a:cubicBezTo>
                      <a:cubicBezTo>
                        <a:pt x="75919" y="98756"/>
                        <a:pt x="80548" y="106319"/>
                        <a:pt x="83472" y="113463"/>
                      </a:cubicBezTo>
                      <a:cubicBezTo>
                        <a:pt x="83901" y="113901"/>
                        <a:pt x="84777" y="113711"/>
                        <a:pt x="84958" y="114358"/>
                      </a:cubicBezTo>
                      <a:cubicBezTo>
                        <a:pt x="85739" y="117092"/>
                        <a:pt x="88082" y="124617"/>
                        <a:pt x="88234" y="125074"/>
                      </a:cubicBezTo>
                      <a:cubicBezTo>
                        <a:pt x="89139" y="127741"/>
                        <a:pt x="89482" y="129255"/>
                        <a:pt x="90025" y="131027"/>
                      </a:cubicBezTo>
                      <a:cubicBezTo>
                        <a:pt x="92330" y="131456"/>
                        <a:pt x="93892" y="131922"/>
                        <a:pt x="93892" y="131922"/>
                      </a:cubicBezTo>
                      <a:cubicBezTo>
                        <a:pt x="93892" y="131922"/>
                        <a:pt x="94188" y="130379"/>
                        <a:pt x="96274" y="128046"/>
                      </a:cubicBezTo>
                      <a:cubicBezTo>
                        <a:pt x="96655" y="128360"/>
                        <a:pt x="97150" y="128065"/>
                        <a:pt x="97169" y="128646"/>
                      </a:cubicBezTo>
                      <a:cubicBezTo>
                        <a:pt x="97159" y="128388"/>
                        <a:pt x="104017" y="131922"/>
                        <a:pt x="104008" y="131922"/>
                      </a:cubicBezTo>
                      <a:cubicBezTo>
                        <a:pt x="104084" y="131198"/>
                        <a:pt x="99302" y="128951"/>
                        <a:pt x="96569" y="127750"/>
                      </a:cubicBezTo>
                      <a:cubicBezTo>
                        <a:pt x="97540" y="126750"/>
                        <a:pt x="97655" y="125788"/>
                        <a:pt x="100141" y="124474"/>
                      </a:cubicBezTo>
                      <a:cubicBezTo>
                        <a:pt x="102484" y="120597"/>
                        <a:pt x="102360" y="120549"/>
                        <a:pt x="102522" y="119121"/>
                      </a:cubicBezTo>
                      <a:cubicBezTo>
                        <a:pt x="102693" y="118140"/>
                        <a:pt x="102846" y="117425"/>
                        <a:pt x="102817" y="116444"/>
                      </a:cubicBezTo>
                      <a:cubicBezTo>
                        <a:pt x="102789" y="115311"/>
                        <a:pt x="101988" y="114472"/>
                        <a:pt x="101627" y="113463"/>
                      </a:cubicBezTo>
                      <a:cubicBezTo>
                        <a:pt x="101379" y="112587"/>
                        <a:pt x="98922" y="101614"/>
                        <a:pt x="98359" y="100071"/>
                      </a:cubicBezTo>
                      <a:cubicBezTo>
                        <a:pt x="93892" y="87765"/>
                        <a:pt x="87625" y="77306"/>
                        <a:pt x="79005" y="67924"/>
                      </a:cubicBezTo>
                      <a:cubicBezTo>
                        <a:pt x="72461" y="60780"/>
                        <a:pt x="68499" y="56942"/>
                        <a:pt x="53411" y="41730"/>
                      </a:cubicBezTo>
                      <a:cubicBezTo>
                        <a:pt x="41076" y="29290"/>
                        <a:pt x="34513" y="22194"/>
                        <a:pt x="27808" y="14641"/>
                      </a:cubicBezTo>
                      <a:cubicBezTo>
                        <a:pt x="24484" y="10888"/>
                        <a:pt x="21293" y="7345"/>
                        <a:pt x="18588" y="3925"/>
                      </a:cubicBezTo>
                      <a:cubicBezTo>
                        <a:pt x="16806" y="1678"/>
                        <a:pt x="14387" y="363"/>
                        <a:pt x="11739" y="5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500" name="Google Shape;5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0" y="3775655"/>
            <a:ext cx="3914700" cy="314742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0"/>
          <p:cNvSpPr txBox="1"/>
          <p:nvPr/>
        </p:nvSpPr>
        <p:spPr>
          <a:xfrm>
            <a:off x="259375" y="1199775"/>
            <a:ext cx="5170500" cy="43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Kognitivna empatija se odnosi na aspekt razumevanja druge osobe i njene šire situacije.</a:t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Emotivna empatija dozvoljova nam da saosećamo sa osobom iako nikada nismo bili u njenoj situaciji ali prosto osećamo ono što osoba oseća i to nas može podstaći da postavimo prava pitanja.</a:t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02" name="Google Shape;502;p20"/>
          <p:cNvSpPr txBox="1"/>
          <p:nvPr/>
        </p:nvSpPr>
        <p:spPr>
          <a:xfrm>
            <a:off x="6012425" y="1094275"/>
            <a:ext cx="4717800" cy="18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Empatija prema sebi je sposobnost da budemo suosećajni, razumljivi i nežni prema sebi kao što bi bili i prema drugima pošto ako se tako ne odnosimo prema sebi ne mozemo ni prema drugima</a:t>
            </a:r>
            <a:endParaRPr sz="19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1"/>
          <p:cNvSpPr txBox="1"/>
          <p:nvPr>
            <p:ph type="title"/>
          </p:nvPr>
        </p:nvSpPr>
        <p:spPr>
          <a:xfrm>
            <a:off x="1607325" y="912563"/>
            <a:ext cx="90783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Prednosti empatije</a:t>
            </a:r>
            <a:endParaRPr/>
          </a:p>
        </p:txBody>
      </p:sp>
      <p:sp>
        <p:nvSpPr>
          <p:cNvPr id="508" name="Google Shape;508;p21"/>
          <p:cNvSpPr txBox="1"/>
          <p:nvPr>
            <p:ph idx="1" type="body"/>
          </p:nvPr>
        </p:nvSpPr>
        <p:spPr>
          <a:xfrm>
            <a:off x="1607325" y="2013700"/>
            <a:ext cx="8324100" cy="391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Poppins"/>
                <a:ea typeface="Poppins"/>
                <a:cs typeface="Poppins"/>
                <a:sym typeface="Poppins"/>
              </a:rPr>
              <a:t>Jačanje međuljusobnih odnosa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Empatija ima ključnu ulogu u jačanju </a:t>
            </a:r>
            <a:r>
              <a:rPr lang="en" sz="1900"/>
              <a:t>međusobnih odnosa jer nam omogućava da bolje razumemo </a:t>
            </a:r>
            <a:r>
              <a:rPr lang="en" sz="1900"/>
              <a:t>druge. Takođe povećava nivo poverenja i podrške među ljudima.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Kada pokazujemo empatiju prema drugima, stvaramo dublje veze, poboljšavamo komunikaciju i time olakšavamo rešavanje konflikata.</a:t>
            </a:r>
            <a:endParaRPr sz="1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2"/>
          <p:cNvSpPr txBox="1"/>
          <p:nvPr>
            <p:ph idx="3" type="body"/>
          </p:nvPr>
        </p:nvSpPr>
        <p:spPr>
          <a:xfrm>
            <a:off x="3902300" y="205020"/>
            <a:ext cx="6948600" cy="4341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Poppins"/>
                <a:ea typeface="Poppins"/>
                <a:cs typeface="Poppins"/>
                <a:sym typeface="Poppins"/>
              </a:rPr>
              <a:t>Smanjenje konflikata i stresa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Samim tim što bolje razumemo druge perspektive i osećanja, značajno smanjujemo stres i konflikte.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Pokazivanjem empatije prema drugima često smanjuje napetost, poboljšava odnose između ljudi i stvara mirnije okruženje za saradnju.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pic>
        <p:nvPicPr>
          <p:cNvPr id="514" name="Google Shape;5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7225" y="4048500"/>
            <a:ext cx="3591525" cy="235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3"/>
          <p:cNvSpPr txBox="1"/>
          <p:nvPr/>
        </p:nvSpPr>
        <p:spPr>
          <a:xfrm>
            <a:off x="1309775" y="446150"/>
            <a:ext cx="5199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Yeseva One"/>
                <a:ea typeface="Yeseva One"/>
                <a:cs typeface="Yeseva One"/>
                <a:sym typeface="Yeseva One"/>
              </a:rPr>
              <a:t>Primeri empatije</a:t>
            </a:r>
            <a:endParaRPr sz="4000">
              <a:solidFill>
                <a:schemeClr val="dk2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pic>
        <p:nvPicPr>
          <p:cNvPr id="520" name="Google Shape;5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050" y="1740900"/>
            <a:ext cx="6174725" cy="3588025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23"/>
          <p:cNvSpPr txBox="1"/>
          <p:nvPr/>
        </p:nvSpPr>
        <p:spPr>
          <a:xfrm>
            <a:off x="7625175" y="2872825"/>
            <a:ext cx="4160100" cy="14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Tokom novembra i decembra, u školi je organizovana humanitarna akcija sakupljanja odeće za decu iz Svratišta.</a:t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22" name="Google Shape;522;p23"/>
          <p:cNvSpPr txBox="1"/>
          <p:nvPr/>
        </p:nvSpPr>
        <p:spPr>
          <a:xfrm>
            <a:off x="7941700" y="1984975"/>
            <a:ext cx="28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Prazna prodavnica</a:t>
            </a:r>
            <a:endParaRPr b="1" sz="2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4"/>
          <p:cNvSpPr txBox="1"/>
          <p:nvPr>
            <p:ph idx="6" type="body"/>
          </p:nvPr>
        </p:nvSpPr>
        <p:spPr>
          <a:xfrm>
            <a:off x="3992700" y="220100"/>
            <a:ext cx="6737400" cy="376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000"/>
              <a:t>Inicijativa da se obeleže dva važna dana koja su u istoj nedelji: </a:t>
            </a:r>
            <a:r>
              <a:rPr i="1" lang="en" sz="2000"/>
              <a:t>Svetski dan dobrote</a:t>
            </a:r>
            <a:r>
              <a:rPr lang="en" sz="2000"/>
              <a:t> (World Kindness Day, 13.11) i </a:t>
            </a:r>
            <a:r>
              <a:rPr i="1" lang="en" sz="2000"/>
              <a:t>Dan protiv vršnjačkog nasilja</a:t>
            </a:r>
            <a:r>
              <a:rPr lang="en" sz="2000"/>
              <a:t> (Anti-bullying Day, 17.11).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Umesto roze majica, koje se nose na Dan protiv vršnjačkog nasilja, učenicima škole deljene su roze narukvice koje su prethodnih dana izradili učenici prvog razreda.</a:t>
            </a:r>
            <a:endParaRPr sz="2000"/>
          </a:p>
        </p:txBody>
      </p:sp>
      <p:pic>
        <p:nvPicPr>
          <p:cNvPr id="528" name="Google Shape;5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566175"/>
            <a:ext cx="5548024" cy="3223874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24"/>
          <p:cNvSpPr txBox="1"/>
          <p:nvPr/>
        </p:nvSpPr>
        <p:spPr>
          <a:xfrm>
            <a:off x="5712475" y="6164675"/>
            <a:ext cx="375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linkClick r:id="rId4"/>
              </a:rPr>
              <a:t>https://youtu.be/mnS585NpgrM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5"/>
          <p:cNvSpPr txBox="1"/>
          <p:nvPr>
            <p:ph idx="1" type="body"/>
          </p:nvPr>
        </p:nvSpPr>
        <p:spPr>
          <a:xfrm>
            <a:off x="6563575" y="1124425"/>
            <a:ext cx="5393100" cy="408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Poppins"/>
                <a:ea typeface="Poppins"/>
                <a:cs typeface="Poppins"/>
                <a:sym typeface="Poppins"/>
              </a:rPr>
              <a:t>Kafic: zvuci srca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Kafić “Zvuci srca” je kafić na vračaru koji nema cene i u kome rade ljudi sa </a:t>
            </a:r>
            <a:r>
              <a:rPr lang="en" sz="2000"/>
              <a:t>smetnjama</a:t>
            </a:r>
            <a:r>
              <a:rPr lang="en" sz="2000"/>
              <a:t> u razvoju.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Kafić nema “normalan” cenovnik već dajete onoliko para koliko želite. Takođe imaju i </a:t>
            </a:r>
            <a:r>
              <a:rPr lang="en" sz="2000"/>
              <a:t>majice</a:t>
            </a:r>
            <a:r>
              <a:rPr lang="en" sz="2000"/>
              <a:t>, cegere, šolje… sa ilustracijama. Ilustracije predstavljaju dozivljaj sveta koji ih okružuje.</a:t>
            </a:r>
            <a:endParaRPr sz="2000"/>
          </a:p>
        </p:txBody>
      </p:sp>
      <p:pic>
        <p:nvPicPr>
          <p:cNvPr id="535" name="Google Shape;5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317975" cy="231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874600"/>
            <a:ext cx="4036250" cy="19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9600" y="2293788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3B3F2F"/>
      </a:dk1>
      <a:lt1>
        <a:srgbClr val="F6F6E6"/>
      </a:lt1>
      <a:dk2>
        <a:srgbClr val="000000"/>
      </a:dk2>
      <a:lt2>
        <a:srgbClr val="EEEEEE"/>
      </a:lt2>
      <a:accent1>
        <a:srgbClr val="859C8C"/>
      </a:accent1>
      <a:accent2>
        <a:srgbClr val="484E32"/>
      </a:accent2>
      <a:accent3>
        <a:srgbClr val="D7D6C2"/>
      </a:accent3>
      <a:accent4>
        <a:srgbClr val="F6F6E6"/>
      </a:accent4>
      <a:accent5>
        <a:srgbClr val="000000"/>
      </a:accent5>
      <a:accent6>
        <a:srgbClr val="FFFFFF"/>
      </a:accent6>
      <a:hlink>
        <a:srgbClr val="3C42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